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89" r:id="rId5"/>
    <p:sldId id="302" r:id="rId6"/>
    <p:sldId id="317" r:id="rId7"/>
    <p:sldId id="311" r:id="rId8"/>
    <p:sldId id="304" r:id="rId9"/>
    <p:sldId id="264" r:id="rId10"/>
    <p:sldId id="265" r:id="rId11"/>
    <p:sldId id="281" r:id="rId12"/>
    <p:sldId id="268" r:id="rId13"/>
    <p:sldId id="279" r:id="rId14"/>
    <p:sldId id="269" r:id="rId15"/>
    <p:sldId id="267" r:id="rId16"/>
    <p:sldId id="270" r:id="rId17"/>
    <p:sldId id="271" r:id="rId18"/>
    <p:sldId id="322" r:id="rId19"/>
    <p:sldId id="320" r:id="rId20"/>
    <p:sldId id="273" r:id="rId21"/>
    <p:sldId id="315" r:id="rId22"/>
    <p:sldId id="312" r:id="rId23"/>
    <p:sldId id="319" r:id="rId24"/>
    <p:sldId id="298"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tt-Marett, Brenna Lauren" initials="WMBL" lastIdx="11" clrIdx="0">
    <p:extLst>
      <p:ext uri="{19B8F6BF-5375-455C-9EA6-DF929625EA0E}">
        <p15:presenceInfo xmlns:p15="http://schemas.microsoft.com/office/powerpoint/2012/main" userId="S::brenna.witt@uta.edu::65190665-c736-4abd-a492-60ee75090829" providerId="AD"/>
      </p:ext>
    </p:extLst>
  </p:cmAuthor>
  <p:cmAuthor id="2" name="Pierce, Lee" initials="PL" lastIdx="5" clrIdx="1">
    <p:extLst>
      <p:ext uri="{19B8F6BF-5375-455C-9EA6-DF929625EA0E}">
        <p15:presenceInfo xmlns:p15="http://schemas.microsoft.com/office/powerpoint/2012/main" userId="S::lee.pierce@uta.edu::c9b3d3a0-6f9b-4918-b8fc-77e9dfb7f308" providerId="AD"/>
      </p:ext>
    </p:extLst>
  </p:cmAuthor>
  <p:cmAuthor id="3" name="Krawzik, Kevin" initials="KK" lastIdx="2" clrIdx="2">
    <p:extLst>
      <p:ext uri="{19B8F6BF-5375-455C-9EA6-DF929625EA0E}">
        <p15:presenceInfo xmlns:p15="http://schemas.microsoft.com/office/powerpoint/2012/main" userId="S::kevin.krawzik@uta.edu::47aa88a4-c8fa-4114-a99e-a09672880f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99B"/>
    <a:srgbClr val="E7782F"/>
    <a:srgbClr val="3383C1"/>
    <a:srgbClr val="4D93C8"/>
    <a:srgbClr val="66A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wzik, Kevin" userId="S::kevin.krawzik@uta.edu::47aa88a4-c8fa-4114-a99e-a09672880fee" providerId="AD" clId="Web-{1839049C-B34A-44A2-B440-DAC4C46CB4CE}"/>
    <pc:docChg chg="">
      <pc:chgData name="Krawzik, Kevin" userId="S::kevin.krawzik@uta.edu::47aa88a4-c8fa-4114-a99e-a09672880fee" providerId="AD" clId="Web-{1839049C-B34A-44A2-B440-DAC4C46CB4CE}" dt="2021-07-29T15:32:45.827" v="1"/>
      <pc:docMkLst>
        <pc:docMk/>
      </pc:docMkLst>
      <pc:sldChg chg="addCm">
        <pc:chgData name="Krawzik, Kevin" userId="S::kevin.krawzik@uta.edu::47aa88a4-c8fa-4114-a99e-a09672880fee" providerId="AD" clId="Web-{1839049C-B34A-44A2-B440-DAC4C46CB4CE}" dt="2021-07-29T15:32:45.827" v="1"/>
        <pc:sldMkLst>
          <pc:docMk/>
          <pc:sldMk cId="3836399371" sldId="317"/>
        </pc:sldMkLst>
      </pc:sldChg>
    </pc:docChg>
  </pc:docChgLst>
  <pc:docChgLst>
    <pc:chgData name="Pierce, Lee" userId="c9b3d3a0-6f9b-4918-b8fc-77e9dfb7f308" providerId="ADAL" clId="{2FF0A50E-534E-7547-A855-FC0DA5CDB59B}"/>
    <pc:docChg chg="undo custSel addSld delSld modSld">
      <pc:chgData name="Pierce, Lee" userId="c9b3d3a0-6f9b-4918-b8fc-77e9dfb7f308" providerId="ADAL" clId="{2FF0A50E-534E-7547-A855-FC0DA5CDB59B}" dt="2021-07-26T20:45:38.686" v="401" actId="2696"/>
      <pc:docMkLst>
        <pc:docMk/>
      </pc:docMkLst>
      <pc:sldChg chg="modSp mod">
        <pc:chgData name="Pierce, Lee" userId="c9b3d3a0-6f9b-4918-b8fc-77e9dfb7f308" providerId="ADAL" clId="{2FF0A50E-534E-7547-A855-FC0DA5CDB59B}" dt="2021-07-25T17:46:19.378" v="145" actId="20577"/>
        <pc:sldMkLst>
          <pc:docMk/>
          <pc:sldMk cId="1182181327" sldId="256"/>
        </pc:sldMkLst>
        <pc:spChg chg="mod">
          <ac:chgData name="Pierce, Lee" userId="c9b3d3a0-6f9b-4918-b8fc-77e9dfb7f308" providerId="ADAL" clId="{2FF0A50E-534E-7547-A855-FC0DA5CDB59B}" dt="2021-07-25T17:43:32.321" v="86" actId="20577"/>
          <ac:spMkLst>
            <pc:docMk/>
            <pc:sldMk cId="1182181327" sldId="256"/>
            <ac:spMk id="2" creationId="{8B5FF5CE-5712-D34C-A338-303ACFA0DE84}"/>
          </ac:spMkLst>
        </pc:spChg>
        <pc:spChg chg="mod">
          <ac:chgData name="Pierce, Lee" userId="c9b3d3a0-6f9b-4918-b8fc-77e9dfb7f308" providerId="ADAL" clId="{2FF0A50E-534E-7547-A855-FC0DA5CDB59B}" dt="2021-07-25T17:46:19.378" v="145" actId="20577"/>
          <ac:spMkLst>
            <pc:docMk/>
            <pc:sldMk cId="1182181327" sldId="256"/>
            <ac:spMk id="8" creationId="{585755A2-C667-F940-ADE0-3EE26B05398F}"/>
          </ac:spMkLst>
        </pc:spChg>
      </pc:sldChg>
      <pc:sldChg chg="modSp mod">
        <pc:chgData name="Pierce, Lee" userId="c9b3d3a0-6f9b-4918-b8fc-77e9dfb7f308" providerId="ADAL" clId="{2FF0A50E-534E-7547-A855-FC0DA5CDB59B}" dt="2021-07-25T17:45:28.615" v="133" actId="20577"/>
        <pc:sldMkLst>
          <pc:docMk/>
          <pc:sldMk cId="513685520" sldId="281"/>
        </pc:sldMkLst>
        <pc:spChg chg="mod">
          <ac:chgData name="Pierce, Lee" userId="c9b3d3a0-6f9b-4918-b8fc-77e9dfb7f308" providerId="ADAL" clId="{2FF0A50E-534E-7547-A855-FC0DA5CDB59B}" dt="2021-07-25T17:45:16.844" v="119" actId="20577"/>
          <ac:spMkLst>
            <pc:docMk/>
            <pc:sldMk cId="513685520" sldId="281"/>
            <ac:spMk id="2" creationId="{347FB9A3-9FB9-7346-AABF-C862379638AF}"/>
          </ac:spMkLst>
        </pc:spChg>
        <pc:spChg chg="mod">
          <ac:chgData name="Pierce, Lee" userId="c9b3d3a0-6f9b-4918-b8fc-77e9dfb7f308" providerId="ADAL" clId="{2FF0A50E-534E-7547-A855-FC0DA5CDB59B}" dt="2021-07-25T17:45:22.356" v="126" actId="20577"/>
          <ac:spMkLst>
            <pc:docMk/>
            <pc:sldMk cId="513685520" sldId="281"/>
            <ac:spMk id="3" creationId="{71E99153-5644-FF4C-B09B-9BA62D422153}"/>
          </ac:spMkLst>
        </pc:spChg>
        <pc:spChg chg="mod">
          <ac:chgData name="Pierce, Lee" userId="c9b3d3a0-6f9b-4918-b8fc-77e9dfb7f308" providerId="ADAL" clId="{2FF0A50E-534E-7547-A855-FC0DA5CDB59B}" dt="2021-07-25T17:45:28.615" v="133" actId="20577"/>
          <ac:spMkLst>
            <pc:docMk/>
            <pc:sldMk cId="513685520" sldId="281"/>
            <ac:spMk id="4" creationId="{E2F47FD0-A2A3-9B46-9232-DA7FF95E154A}"/>
          </ac:spMkLst>
        </pc:spChg>
        <pc:spChg chg="mod">
          <ac:chgData name="Pierce, Lee" userId="c9b3d3a0-6f9b-4918-b8fc-77e9dfb7f308" providerId="ADAL" clId="{2FF0A50E-534E-7547-A855-FC0DA5CDB59B}" dt="2021-07-25T17:45:03.670" v="114" actId="20577"/>
          <ac:spMkLst>
            <pc:docMk/>
            <pc:sldMk cId="513685520" sldId="281"/>
            <ac:spMk id="5" creationId="{8CCB9F7A-3A70-574E-9AAC-63400A3922F7}"/>
          </ac:spMkLst>
        </pc:spChg>
      </pc:sldChg>
      <pc:sldChg chg="modSp new mod">
        <pc:chgData name="Pierce, Lee" userId="c9b3d3a0-6f9b-4918-b8fc-77e9dfb7f308" providerId="ADAL" clId="{2FF0A50E-534E-7547-A855-FC0DA5CDB59B}" dt="2021-07-25T18:16:45.777" v="397" actId="20577"/>
        <pc:sldMkLst>
          <pc:docMk/>
          <pc:sldMk cId="3817806787" sldId="283"/>
        </pc:sldMkLst>
        <pc:spChg chg="mod">
          <ac:chgData name="Pierce, Lee" userId="c9b3d3a0-6f9b-4918-b8fc-77e9dfb7f308" providerId="ADAL" clId="{2FF0A50E-534E-7547-A855-FC0DA5CDB59B}" dt="2021-07-25T18:16:45.777" v="397" actId="20577"/>
          <ac:spMkLst>
            <pc:docMk/>
            <pc:sldMk cId="3817806787" sldId="283"/>
            <ac:spMk id="6" creationId="{7CB94722-16F3-2441-ADAF-1DE480B0CA21}"/>
          </ac:spMkLst>
        </pc:spChg>
        <pc:spChg chg="mod">
          <ac:chgData name="Pierce, Lee" userId="c9b3d3a0-6f9b-4918-b8fc-77e9dfb7f308" providerId="ADAL" clId="{2FF0A50E-534E-7547-A855-FC0DA5CDB59B}" dt="2021-07-25T18:15:59.235" v="301" actId="20577"/>
          <ac:spMkLst>
            <pc:docMk/>
            <pc:sldMk cId="3817806787" sldId="283"/>
            <ac:spMk id="7" creationId="{52B701EC-0FDD-5A46-9EDC-C94D348A75AE}"/>
          </ac:spMkLst>
        </pc:spChg>
        <pc:spChg chg="mod">
          <ac:chgData name="Pierce, Lee" userId="c9b3d3a0-6f9b-4918-b8fc-77e9dfb7f308" providerId="ADAL" clId="{2FF0A50E-534E-7547-A855-FC0DA5CDB59B}" dt="2021-07-25T18:16:14.053" v="336" actId="20577"/>
          <ac:spMkLst>
            <pc:docMk/>
            <pc:sldMk cId="3817806787" sldId="283"/>
            <ac:spMk id="8" creationId="{390DE92E-FA0A-1C4C-BB48-EFC9DED80B92}"/>
          </ac:spMkLst>
        </pc:spChg>
        <pc:spChg chg="mod">
          <ac:chgData name="Pierce, Lee" userId="c9b3d3a0-6f9b-4918-b8fc-77e9dfb7f308" providerId="ADAL" clId="{2FF0A50E-534E-7547-A855-FC0DA5CDB59B}" dt="2021-07-25T18:16:19.676" v="351" actId="20577"/>
          <ac:spMkLst>
            <pc:docMk/>
            <pc:sldMk cId="3817806787" sldId="283"/>
            <ac:spMk id="9" creationId="{6AF79E6F-3568-0A40-81D7-35E99B6CDA57}"/>
          </ac:spMkLst>
        </pc:spChg>
        <pc:spChg chg="mod">
          <ac:chgData name="Pierce, Lee" userId="c9b3d3a0-6f9b-4918-b8fc-77e9dfb7f308" providerId="ADAL" clId="{2FF0A50E-534E-7547-A855-FC0DA5CDB59B}" dt="2021-07-25T18:15:13.910" v="219" actId="20577"/>
          <ac:spMkLst>
            <pc:docMk/>
            <pc:sldMk cId="3817806787" sldId="283"/>
            <ac:spMk id="14" creationId="{080796EE-A55B-8543-91A6-B3F36ACE7633}"/>
          </ac:spMkLst>
        </pc:spChg>
      </pc:sldChg>
      <pc:sldChg chg="add">
        <pc:chgData name="Pierce, Lee" userId="c9b3d3a0-6f9b-4918-b8fc-77e9dfb7f308" providerId="ADAL" clId="{2FF0A50E-534E-7547-A855-FC0DA5CDB59B}" dt="2021-07-26T20:43:10.226" v="399"/>
        <pc:sldMkLst>
          <pc:docMk/>
          <pc:sldMk cId="3984403196" sldId="292"/>
        </pc:sldMkLst>
      </pc:sldChg>
      <pc:sldChg chg="add">
        <pc:chgData name="Pierce, Lee" userId="c9b3d3a0-6f9b-4918-b8fc-77e9dfb7f308" providerId="ADAL" clId="{2FF0A50E-534E-7547-A855-FC0DA5CDB59B}" dt="2021-07-26T20:44:00.184" v="400"/>
        <pc:sldMkLst>
          <pc:docMk/>
          <pc:sldMk cId="1951787221" sldId="295"/>
        </pc:sldMkLst>
      </pc:sldChg>
      <pc:sldChg chg="add">
        <pc:chgData name="Pierce, Lee" userId="c9b3d3a0-6f9b-4918-b8fc-77e9dfb7f308" providerId="ADAL" clId="{2FF0A50E-534E-7547-A855-FC0DA5CDB59B}" dt="2021-07-26T20:42:18.593" v="398"/>
        <pc:sldMkLst>
          <pc:docMk/>
          <pc:sldMk cId="501300011" sldId="299"/>
        </pc:sldMkLst>
      </pc:sldChg>
      <pc:sldChg chg="add del">
        <pc:chgData name="Pierce, Lee" userId="c9b3d3a0-6f9b-4918-b8fc-77e9dfb7f308" providerId="ADAL" clId="{2FF0A50E-534E-7547-A855-FC0DA5CDB59B}" dt="2021-07-26T20:45:38.686" v="401" actId="2696"/>
        <pc:sldMkLst>
          <pc:docMk/>
          <pc:sldMk cId="1309605724" sldId="310"/>
        </pc:sldMkLst>
      </pc:sldChg>
    </pc:docChg>
  </pc:docChgLst>
  <pc:docChgLst>
    <pc:chgData name="Nayyar, Talha" userId="S::talha.nayyar@uta.edu::18d419c8-d19f-4b94-9db8-a13b1d7810b7" providerId="AD" clId="Web-{79CBC3E3-E5AF-0B62-455E-9400D82DA721}"/>
    <pc:docChg chg="addSld delSld">
      <pc:chgData name="Nayyar, Talha" userId="S::talha.nayyar@uta.edu::18d419c8-d19f-4b94-9db8-a13b1d7810b7" providerId="AD" clId="Web-{79CBC3E3-E5AF-0B62-455E-9400D82DA721}" dt="2021-07-01T19:27:40.604" v="2"/>
      <pc:docMkLst>
        <pc:docMk/>
      </pc:docMkLst>
      <pc:sldChg chg="del">
        <pc:chgData name="Nayyar, Talha" userId="S::talha.nayyar@uta.edu::18d419c8-d19f-4b94-9db8-a13b1d7810b7" providerId="AD" clId="Web-{79CBC3E3-E5AF-0B62-455E-9400D82DA721}" dt="2021-07-01T19:26:44.057" v="0"/>
        <pc:sldMkLst>
          <pc:docMk/>
          <pc:sldMk cId="280920824" sldId="257"/>
        </pc:sldMkLst>
      </pc:sldChg>
      <pc:sldChg chg="new">
        <pc:chgData name="Nayyar, Talha" userId="S::talha.nayyar@uta.edu::18d419c8-d19f-4b94-9db8-a13b1d7810b7" providerId="AD" clId="Web-{79CBC3E3-E5AF-0B62-455E-9400D82DA721}" dt="2021-07-01T19:27:07.416" v="1"/>
        <pc:sldMkLst>
          <pc:docMk/>
          <pc:sldMk cId="2491119582" sldId="257"/>
        </pc:sldMkLst>
      </pc:sldChg>
      <pc:sldChg chg="new">
        <pc:chgData name="Nayyar, Talha" userId="S::talha.nayyar@uta.edu::18d419c8-d19f-4b94-9db8-a13b1d7810b7" providerId="AD" clId="Web-{79CBC3E3-E5AF-0B62-455E-9400D82DA721}" dt="2021-07-01T19:27:40.604" v="2"/>
        <pc:sldMkLst>
          <pc:docMk/>
          <pc:sldMk cId="1709554638" sldId="258"/>
        </pc:sldMkLst>
      </pc:sldChg>
    </pc:docChg>
  </pc:docChgLst>
  <pc:docChgLst>
    <pc:chgData name="Nayyar, Talha" userId="S::talha.nayyar@uta.edu::18d419c8-d19f-4b94-9db8-a13b1d7810b7" providerId="AD" clId="Web-{F7DE6036-260D-B601-57E2-99A5C6868E84}"/>
    <pc:docChg chg="modSld">
      <pc:chgData name="Nayyar, Talha" userId="S::talha.nayyar@uta.edu::18d419c8-d19f-4b94-9db8-a13b1d7810b7" providerId="AD" clId="Web-{F7DE6036-260D-B601-57E2-99A5C6868E84}" dt="2021-07-29T22:11:00.455" v="7"/>
      <pc:docMkLst>
        <pc:docMk/>
      </pc:docMkLst>
      <pc:sldChg chg="modSp">
        <pc:chgData name="Nayyar, Talha" userId="S::talha.nayyar@uta.edu::18d419c8-d19f-4b94-9db8-a13b1d7810b7" providerId="AD" clId="Web-{F7DE6036-260D-B601-57E2-99A5C6868E84}" dt="2021-07-29T22:11:00.455" v="7"/>
        <pc:sldMkLst>
          <pc:docMk/>
          <pc:sldMk cId="1822964496" sldId="289"/>
        </pc:sldMkLst>
        <pc:picChg chg="mod">
          <ac:chgData name="Nayyar, Talha" userId="S::talha.nayyar@uta.edu::18d419c8-d19f-4b94-9db8-a13b1d7810b7" providerId="AD" clId="Web-{F7DE6036-260D-B601-57E2-99A5C6868E84}" dt="2021-07-29T22:11:00.455" v="7"/>
          <ac:picMkLst>
            <pc:docMk/>
            <pc:sldMk cId="1822964496" sldId="289"/>
            <ac:picMk id="12" creationId="{20BBE952-DCD8-6548-B8B6-BE0FF7E5F80B}"/>
          </ac:picMkLst>
        </pc:picChg>
      </pc:sldChg>
      <pc:sldChg chg="modSp">
        <pc:chgData name="Nayyar, Talha" userId="S::talha.nayyar@uta.edu::18d419c8-d19f-4b94-9db8-a13b1d7810b7" providerId="AD" clId="Web-{F7DE6036-260D-B601-57E2-99A5C6868E84}" dt="2021-07-29T21:55:43.397" v="6"/>
        <pc:sldMkLst>
          <pc:docMk/>
          <pc:sldMk cId="1758086922" sldId="302"/>
        </pc:sldMkLst>
        <pc:picChg chg="mod">
          <ac:chgData name="Nayyar, Talha" userId="S::talha.nayyar@uta.edu::18d419c8-d19f-4b94-9db8-a13b1d7810b7" providerId="AD" clId="Web-{F7DE6036-260D-B601-57E2-99A5C6868E84}" dt="2021-07-29T21:53:18.164" v="5"/>
          <ac:picMkLst>
            <pc:docMk/>
            <pc:sldMk cId="1758086922" sldId="302"/>
            <ac:picMk id="24" creationId="{8D647586-1AFE-994A-9963-8078696B598B}"/>
          </ac:picMkLst>
        </pc:picChg>
        <pc:picChg chg="mod">
          <ac:chgData name="Nayyar, Talha" userId="S::talha.nayyar@uta.edu::18d419c8-d19f-4b94-9db8-a13b1d7810b7" providerId="AD" clId="Web-{F7DE6036-260D-B601-57E2-99A5C6868E84}" dt="2021-07-29T21:55:43.397" v="6"/>
          <ac:picMkLst>
            <pc:docMk/>
            <pc:sldMk cId="1758086922" sldId="302"/>
            <ac:picMk id="26" creationId="{D9C1E65E-1128-7C4D-95DA-2FBE0B2207C5}"/>
          </ac:picMkLst>
        </pc:picChg>
      </pc:sldChg>
    </pc:docChg>
  </pc:docChgLst>
  <pc:docChgLst>
    <pc:chgData name="Nayyar, Talha" userId="18d419c8-d19f-4b94-9db8-a13b1d7810b7" providerId="ADAL" clId="{8AC62CD0-D243-8347-AE1C-0DA3C5C8DCC2}"/>
    <pc:docChg chg="modSld">
      <pc:chgData name="Nayyar, Talha" userId="18d419c8-d19f-4b94-9db8-a13b1d7810b7" providerId="ADAL" clId="{8AC62CD0-D243-8347-AE1C-0DA3C5C8DCC2}" dt="2021-07-29T22:04:21.137" v="206" actId="962"/>
      <pc:docMkLst>
        <pc:docMk/>
      </pc:docMkLst>
      <pc:sldChg chg="modSp mod">
        <pc:chgData name="Nayyar, Talha" userId="18d419c8-d19f-4b94-9db8-a13b1d7810b7" providerId="ADAL" clId="{8AC62CD0-D243-8347-AE1C-0DA3C5C8DCC2}" dt="2021-07-29T22:04:21.137" v="206" actId="962"/>
        <pc:sldMkLst>
          <pc:docMk/>
          <pc:sldMk cId="206710125" sldId="268"/>
        </pc:sldMkLst>
        <pc:spChg chg="mod">
          <ac:chgData name="Nayyar, Talha" userId="18d419c8-d19f-4b94-9db8-a13b1d7810b7" providerId="ADAL" clId="{8AC62CD0-D243-8347-AE1C-0DA3C5C8DCC2}" dt="2021-07-29T21:58:55.810" v="7" actId="962"/>
          <ac:spMkLst>
            <pc:docMk/>
            <pc:sldMk cId="206710125" sldId="268"/>
            <ac:spMk id="15" creationId="{7B018B54-EF44-8447-A394-715594F8DA4D}"/>
          </ac:spMkLst>
        </pc:spChg>
        <pc:spChg chg="mod">
          <ac:chgData name="Nayyar, Talha" userId="18d419c8-d19f-4b94-9db8-a13b1d7810b7" providerId="ADAL" clId="{8AC62CD0-D243-8347-AE1C-0DA3C5C8DCC2}" dt="2021-07-29T21:59:01.795" v="8" actId="962"/>
          <ac:spMkLst>
            <pc:docMk/>
            <pc:sldMk cId="206710125" sldId="268"/>
            <ac:spMk id="17" creationId="{7DAB0DC4-759E-204F-951B-A4C7D0C536C0}"/>
          </ac:spMkLst>
        </pc:spChg>
        <pc:spChg chg="mod">
          <ac:chgData name="Nayyar, Talha" userId="18d419c8-d19f-4b94-9db8-a13b1d7810b7" providerId="ADAL" clId="{8AC62CD0-D243-8347-AE1C-0DA3C5C8DCC2}" dt="2021-07-29T21:59:07.262" v="9" actId="962"/>
          <ac:spMkLst>
            <pc:docMk/>
            <pc:sldMk cId="206710125" sldId="268"/>
            <ac:spMk id="19" creationId="{99AF899B-6EB2-CF4A-8E59-C1A385BB338C}"/>
          </ac:spMkLst>
        </pc:spChg>
        <pc:spChg chg="mod">
          <ac:chgData name="Nayyar, Talha" userId="18d419c8-d19f-4b94-9db8-a13b1d7810b7" providerId="ADAL" clId="{8AC62CD0-D243-8347-AE1C-0DA3C5C8DCC2}" dt="2021-07-29T21:59:12.270" v="10" actId="962"/>
          <ac:spMkLst>
            <pc:docMk/>
            <pc:sldMk cId="206710125" sldId="268"/>
            <ac:spMk id="21" creationId="{4B37A7C7-F155-E842-8734-9358F3316F68}"/>
          </ac:spMkLst>
        </pc:spChg>
        <pc:picChg chg="mod">
          <ac:chgData name="Nayyar, Talha" userId="18d419c8-d19f-4b94-9db8-a13b1d7810b7" providerId="ADAL" clId="{8AC62CD0-D243-8347-AE1C-0DA3C5C8DCC2}" dt="2021-07-29T22:04:21.137" v="206" actId="962"/>
          <ac:picMkLst>
            <pc:docMk/>
            <pc:sldMk cId="206710125" sldId="268"/>
            <ac:picMk id="22" creationId="{7C6158E8-78BD-8040-8EDA-E4637D4AF538}"/>
          </ac:picMkLst>
        </pc:picChg>
      </pc:sldChg>
      <pc:sldChg chg="modSp mod">
        <pc:chgData name="Nayyar, Talha" userId="18d419c8-d19f-4b94-9db8-a13b1d7810b7" providerId="ADAL" clId="{8AC62CD0-D243-8347-AE1C-0DA3C5C8DCC2}" dt="2021-07-29T22:01:31.602" v="16" actId="962"/>
        <pc:sldMkLst>
          <pc:docMk/>
          <pc:sldMk cId="3123606177" sldId="269"/>
        </pc:sldMkLst>
        <pc:spChg chg="mod">
          <ac:chgData name="Nayyar, Talha" userId="18d419c8-d19f-4b94-9db8-a13b1d7810b7" providerId="ADAL" clId="{8AC62CD0-D243-8347-AE1C-0DA3C5C8DCC2}" dt="2021-07-29T21:59:30.225" v="13" actId="962"/>
          <ac:spMkLst>
            <pc:docMk/>
            <pc:sldMk cId="3123606177" sldId="269"/>
            <ac:spMk id="15" creationId="{B80594A1-9F50-1E4C-8A1D-D5ABD55035F4}"/>
          </ac:spMkLst>
        </pc:spChg>
        <pc:spChg chg="mod">
          <ac:chgData name="Nayyar, Talha" userId="18d419c8-d19f-4b94-9db8-a13b1d7810b7" providerId="ADAL" clId="{8AC62CD0-D243-8347-AE1C-0DA3C5C8DCC2}" dt="2021-07-29T21:59:35.907" v="14" actId="962"/>
          <ac:spMkLst>
            <pc:docMk/>
            <pc:sldMk cId="3123606177" sldId="269"/>
            <ac:spMk id="17" creationId="{B187DDBB-5425-9A4F-97D6-F7B4AF418DEF}"/>
          </ac:spMkLst>
        </pc:spChg>
        <pc:spChg chg="mod">
          <ac:chgData name="Nayyar, Talha" userId="18d419c8-d19f-4b94-9db8-a13b1d7810b7" providerId="ADAL" clId="{8AC62CD0-D243-8347-AE1C-0DA3C5C8DCC2}" dt="2021-07-29T21:59:43.432" v="15" actId="962"/>
          <ac:spMkLst>
            <pc:docMk/>
            <pc:sldMk cId="3123606177" sldId="269"/>
            <ac:spMk id="19" creationId="{0913DE96-2641-284C-90E2-5AE401A0C14D}"/>
          </ac:spMkLst>
        </pc:spChg>
        <pc:spChg chg="mod">
          <ac:chgData name="Nayyar, Talha" userId="18d419c8-d19f-4b94-9db8-a13b1d7810b7" providerId="ADAL" clId="{8AC62CD0-D243-8347-AE1C-0DA3C5C8DCC2}" dt="2021-07-29T22:01:31.602" v="16" actId="962"/>
          <ac:spMkLst>
            <pc:docMk/>
            <pc:sldMk cId="3123606177" sldId="269"/>
            <ac:spMk id="21" creationId="{C4D90A62-6FCF-5D42-9B34-88CBCD226C75}"/>
          </ac:spMkLst>
        </pc:spChg>
      </pc:sldChg>
      <pc:sldChg chg="modSp mod">
        <pc:chgData name="Nayyar, Talha" userId="18d419c8-d19f-4b94-9db8-a13b1d7810b7" providerId="ADAL" clId="{8AC62CD0-D243-8347-AE1C-0DA3C5C8DCC2}" dt="2021-07-29T21:59:23.451" v="12" actId="962"/>
        <pc:sldMkLst>
          <pc:docMk/>
          <pc:sldMk cId="3844885035" sldId="279"/>
        </pc:sldMkLst>
        <pc:spChg chg="mod">
          <ac:chgData name="Nayyar, Talha" userId="18d419c8-d19f-4b94-9db8-a13b1d7810b7" providerId="ADAL" clId="{8AC62CD0-D243-8347-AE1C-0DA3C5C8DCC2}" dt="2021-07-29T21:59:23.451" v="12" actId="962"/>
          <ac:spMkLst>
            <pc:docMk/>
            <pc:sldMk cId="3844885035" sldId="279"/>
            <ac:spMk id="10" creationId="{7517378B-9559-804D-9466-AB517580F9F4}"/>
          </ac:spMkLst>
        </pc:spChg>
        <pc:spChg chg="mod">
          <ac:chgData name="Nayyar, Talha" userId="18d419c8-d19f-4b94-9db8-a13b1d7810b7" providerId="ADAL" clId="{8AC62CD0-D243-8347-AE1C-0DA3C5C8DCC2}" dt="2021-07-29T21:59:18.029" v="11" actId="962"/>
          <ac:spMkLst>
            <pc:docMk/>
            <pc:sldMk cId="3844885035" sldId="279"/>
            <ac:spMk id="11" creationId="{A4D138E1-2616-F24E-87E1-FA18546EEF48}"/>
          </ac:spMkLst>
        </pc:spChg>
      </pc:sldChg>
      <pc:sldChg chg="modSp mod">
        <pc:chgData name="Nayyar, Talha" userId="18d419c8-d19f-4b94-9db8-a13b1d7810b7" providerId="ADAL" clId="{8AC62CD0-D243-8347-AE1C-0DA3C5C8DCC2}" dt="2021-07-29T21:57:26.609" v="0" actId="962"/>
        <pc:sldMkLst>
          <pc:docMk/>
          <pc:sldMk cId="1822964496" sldId="289"/>
        </pc:sldMkLst>
        <pc:picChg chg="mod">
          <ac:chgData name="Nayyar, Talha" userId="18d419c8-d19f-4b94-9db8-a13b1d7810b7" providerId="ADAL" clId="{8AC62CD0-D243-8347-AE1C-0DA3C5C8DCC2}" dt="2021-07-29T21:57:26.609" v="0" actId="962"/>
          <ac:picMkLst>
            <pc:docMk/>
            <pc:sldMk cId="1822964496" sldId="289"/>
            <ac:picMk id="12" creationId="{20BBE952-DCD8-6548-B8B6-BE0FF7E5F80B}"/>
          </ac:picMkLst>
        </pc:picChg>
      </pc:sldChg>
      <pc:sldChg chg="modSp mod">
        <pc:chgData name="Nayyar, Talha" userId="18d419c8-d19f-4b94-9db8-a13b1d7810b7" providerId="ADAL" clId="{8AC62CD0-D243-8347-AE1C-0DA3C5C8DCC2}" dt="2021-07-29T21:58:41.106" v="6" actId="962"/>
        <pc:sldMkLst>
          <pc:docMk/>
          <pc:sldMk cId="1221420278" sldId="304"/>
        </pc:sldMkLst>
        <pc:spChg chg="mod">
          <ac:chgData name="Nayyar, Talha" userId="18d419c8-d19f-4b94-9db8-a13b1d7810b7" providerId="ADAL" clId="{8AC62CD0-D243-8347-AE1C-0DA3C5C8DCC2}" dt="2021-07-29T21:58:41.106" v="6" actId="962"/>
          <ac:spMkLst>
            <pc:docMk/>
            <pc:sldMk cId="1221420278" sldId="304"/>
            <ac:spMk id="19" creationId="{18F9457B-7080-D441-AE39-2B738F545792}"/>
          </ac:spMkLst>
        </pc:spChg>
      </pc:sldChg>
      <pc:sldChg chg="modSp mod">
        <pc:chgData name="Nayyar, Talha" userId="18d419c8-d19f-4b94-9db8-a13b1d7810b7" providerId="ADAL" clId="{8AC62CD0-D243-8347-AE1C-0DA3C5C8DCC2}" dt="2021-07-29T22:03:29.024" v="42" actId="962"/>
        <pc:sldMkLst>
          <pc:docMk/>
          <pc:sldMk cId="166521080" sldId="311"/>
        </pc:sldMkLst>
        <pc:spChg chg="mod">
          <ac:chgData name="Nayyar, Talha" userId="18d419c8-d19f-4b94-9db8-a13b1d7810b7" providerId="ADAL" clId="{8AC62CD0-D243-8347-AE1C-0DA3C5C8DCC2}" dt="2021-07-29T21:58:25.850" v="4" actId="962"/>
          <ac:spMkLst>
            <pc:docMk/>
            <pc:sldMk cId="166521080" sldId="311"/>
            <ac:spMk id="15" creationId="{4CB5845C-D4AD-5643-AF7C-60B2D19FF8BA}"/>
          </ac:spMkLst>
        </pc:spChg>
        <pc:spChg chg="mod">
          <ac:chgData name="Nayyar, Talha" userId="18d419c8-d19f-4b94-9db8-a13b1d7810b7" providerId="ADAL" clId="{8AC62CD0-D243-8347-AE1C-0DA3C5C8DCC2}" dt="2021-07-29T21:58:31.498" v="5" actId="962"/>
          <ac:spMkLst>
            <pc:docMk/>
            <pc:sldMk cId="166521080" sldId="311"/>
            <ac:spMk id="16" creationId="{88728C99-4CE7-214E-BE7C-4CDB593D4248}"/>
          </ac:spMkLst>
        </pc:spChg>
        <pc:picChg chg="mod">
          <ac:chgData name="Nayyar, Talha" userId="18d419c8-d19f-4b94-9db8-a13b1d7810b7" providerId="ADAL" clId="{8AC62CD0-D243-8347-AE1C-0DA3C5C8DCC2}" dt="2021-07-29T22:03:29.024" v="42" actId="962"/>
          <ac:picMkLst>
            <pc:docMk/>
            <pc:sldMk cId="166521080" sldId="311"/>
            <ac:picMk id="19" creationId="{5C169E08-EEE7-FA4C-90D4-B77C9E366D9E}"/>
          </ac:picMkLst>
        </pc:picChg>
      </pc:sldChg>
      <pc:sldChg chg="modSp mod">
        <pc:chgData name="Nayyar, Talha" userId="18d419c8-d19f-4b94-9db8-a13b1d7810b7" providerId="ADAL" clId="{8AC62CD0-D243-8347-AE1C-0DA3C5C8DCC2}" dt="2021-07-29T21:58:11.484" v="3" actId="962"/>
        <pc:sldMkLst>
          <pc:docMk/>
          <pc:sldMk cId="3836399371" sldId="317"/>
        </pc:sldMkLst>
        <pc:spChg chg="mod">
          <ac:chgData name="Nayyar, Talha" userId="18d419c8-d19f-4b94-9db8-a13b1d7810b7" providerId="ADAL" clId="{8AC62CD0-D243-8347-AE1C-0DA3C5C8DCC2}" dt="2021-07-29T21:57:51.075" v="1" actId="962"/>
          <ac:spMkLst>
            <pc:docMk/>
            <pc:sldMk cId="3836399371" sldId="317"/>
            <ac:spMk id="14" creationId="{CBD859B5-12A1-D649-A43D-A1533CBBB42F}"/>
          </ac:spMkLst>
        </pc:spChg>
        <pc:spChg chg="mod">
          <ac:chgData name="Nayyar, Talha" userId="18d419c8-d19f-4b94-9db8-a13b1d7810b7" providerId="ADAL" clId="{8AC62CD0-D243-8347-AE1C-0DA3C5C8DCC2}" dt="2021-07-29T21:58:03.248" v="2" actId="962"/>
          <ac:spMkLst>
            <pc:docMk/>
            <pc:sldMk cId="3836399371" sldId="317"/>
            <ac:spMk id="16" creationId="{A2AD137C-21B6-4F40-A8CE-DAF59B29ADFA}"/>
          </ac:spMkLst>
        </pc:spChg>
        <pc:spChg chg="mod">
          <ac:chgData name="Nayyar, Talha" userId="18d419c8-d19f-4b94-9db8-a13b1d7810b7" providerId="ADAL" clId="{8AC62CD0-D243-8347-AE1C-0DA3C5C8DCC2}" dt="2021-07-29T21:58:11.484" v="3" actId="962"/>
          <ac:spMkLst>
            <pc:docMk/>
            <pc:sldMk cId="3836399371" sldId="317"/>
            <ac:spMk id="17" creationId="{9F9E7846-BB07-9449-91A1-05ADDF7F1157}"/>
          </ac:spMkLst>
        </pc:spChg>
      </pc:sldChg>
      <pc:sldChg chg="modSp mod">
        <pc:chgData name="Nayyar, Talha" userId="18d419c8-d19f-4b94-9db8-a13b1d7810b7" providerId="ADAL" clId="{8AC62CD0-D243-8347-AE1C-0DA3C5C8DCC2}" dt="2021-07-29T22:01:59.863" v="18" actId="962"/>
        <pc:sldMkLst>
          <pc:docMk/>
          <pc:sldMk cId="2898969178" sldId="319"/>
        </pc:sldMkLst>
        <pc:spChg chg="mod">
          <ac:chgData name="Nayyar, Talha" userId="18d419c8-d19f-4b94-9db8-a13b1d7810b7" providerId="ADAL" clId="{8AC62CD0-D243-8347-AE1C-0DA3C5C8DCC2}" dt="2021-07-29T22:01:59.863" v="18" actId="962"/>
          <ac:spMkLst>
            <pc:docMk/>
            <pc:sldMk cId="2898969178" sldId="319"/>
            <ac:spMk id="8" creationId="{41FA1D26-5D5A-6845-9EB7-793501658DC8}"/>
          </ac:spMkLst>
        </pc:spChg>
        <pc:spChg chg="mod">
          <ac:chgData name="Nayyar, Talha" userId="18d419c8-d19f-4b94-9db8-a13b1d7810b7" providerId="ADAL" clId="{8AC62CD0-D243-8347-AE1C-0DA3C5C8DCC2}" dt="2021-07-29T22:01:54.396" v="17" actId="962"/>
          <ac:spMkLst>
            <pc:docMk/>
            <pc:sldMk cId="2898969178" sldId="319"/>
            <ac:spMk id="11" creationId="{A4D138E1-2616-F24E-87E1-FA18546EEF48}"/>
          </ac:spMkLst>
        </pc:spChg>
      </pc:sldChg>
    </pc:docChg>
  </pc:docChgLst>
  <pc:docChgLst>
    <pc:chgData name="Witt-Marett, Brenna Lauren" userId="65190665-c736-4abd-a492-60ee75090829" providerId="ADAL" clId="{504571CE-653C-A343-9743-0496F0205190}"/>
    <pc:docChg chg="modSld">
      <pc:chgData name="Witt-Marett, Brenna Lauren" userId="65190665-c736-4abd-a492-60ee75090829" providerId="ADAL" clId="{504571CE-653C-A343-9743-0496F0205190}" dt="2021-12-07T01:14:11.707" v="19" actId="13244"/>
      <pc:docMkLst>
        <pc:docMk/>
      </pc:docMkLst>
      <pc:sldChg chg="modSp mod">
        <pc:chgData name="Witt-Marett, Brenna Lauren" userId="65190665-c736-4abd-a492-60ee75090829" providerId="ADAL" clId="{504571CE-653C-A343-9743-0496F0205190}" dt="2021-12-07T01:10:06.417" v="2" actId="13244"/>
        <pc:sldMkLst>
          <pc:docMk/>
          <pc:sldMk cId="1758086922" sldId="302"/>
        </pc:sldMkLst>
        <pc:picChg chg="ord">
          <ac:chgData name="Witt-Marett, Brenna Lauren" userId="65190665-c736-4abd-a492-60ee75090829" providerId="ADAL" clId="{504571CE-653C-A343-9743-0496F0205190}" dt="2021-12-07T01:10:01.083" v="1" actId="13244"/>
          <ac:picMkLst>
            <pc:docMk/>
            <pc:sldMk cId="1758086922" sldId="302"/>
            <ac:picMk id="24" creationId="{8D647586-1AFE-994A-9963-8078696B598B}"/>
          </ac:picMkLst>
        </pc:picChg>
        <pc:picChg chg="ord">
          <ac:chgData name="Witt-Marett, Brenna Lauren" userId="65190665-c736-4abd-a492-60ee75090829" providerId="ADAL" clId="{504571CE-653C-A343-9743-0496F0205190}" dt="2021-12-07T01:10:06.417" v="2" actId="13244"/>
          <ac:picMkLst>
            <pc:docMk/>
            <pc:sldMk cId="1758086922" sldId="302"/>
            <ac:picMk id="26" creationId="{D9C1E65E-1128-7C4D-95DA-2FBE0B2207C5}"/>
          </ac:picMkLst>
        </pc:picChg>
        <pc:picChg chg="ord">
          <ac:chgData name="Witt-Marett, Brenna Lauren" userId="65190665-c736-4abd-a492-60ee75090829" providerId="ADAL" clId="{504571CE-653C-A343-9743-0496F0205190}" dt="2021-12-07T01:09:55.573" v="0" actId="13244"/>
          <ac:picMkLst>
            <pc:docMk/>
            <pc:sldMk cId="1758086922" sldId="302"/>
            <ac:picMk id="30" creationId="{649E8AC6-EE94-644E-9110-FAA0B718E781}"/>
          </ac:picMkLst>
        </pc:picChg>
      </pc:sldChg>
      <pc:sldChg chg="modSp mod">
        <pc:chgData name="Witt-Marett, Brenna Lauren" userId="65190665-c736-4abd-a492-60ee75090829" providerId="ADAL" clId="{504571CE-653C-A343-9743-0496F0205190}" dt="2021-12-07T01:14:11.707" v="19" actId="13244"/>
        <pc:sldMkLst>
          <pc:docMk/>
          <pc:sldMk cId="3893976333" sldId="312"/>
        </pc:sldMkLst>
        <pc:grpChg chg="ord">
          <ac:chgData name="Witt-Marett, Brenna Lauren" userId="65190665-c736-4abd-a492-60ee75090829" providerId="ADAL" clId="{504571CE-653C-A343-9743-0496F0205190}" dt="2021-12-07T01:14:11.707" v="19" actId="13244"/>
          <ac:grpSpMkLst>
            <pc:docMk/>
            <pc:sldMk cId="3893976333" sldId="312"/>
            <ac:grpSpMk id="11" creationId="{6970290F-24C6-A94D-A6C6-0E50282DBCDF}"/>
          </ac:grpSpMkLst>
        </pc:grpChg>
      </pc:sldChg>
      <pc:sldChg chg="modSp mod">
        <pc:chgData name="Witt-Marett, Brenna Lauren" userId="65190665-c736-4abd-a492-60ee75090829" providerId="ADAL" clId="{504571CE-653C-A343-9743-0496F0205190}" dt="2021-12-07T01:12:10.679" v="15" actId="13244"/>
        <pc:sldMkLst>
          <pc:docMk/>
          <pc:sldMk cId="3836399371" sldId="317"/>
        </pc:sldMkLst>
        <pc:spChg chg="ord">
          <ac:chgData name="Witt-Marett, Brenna Lauren" userId="65190665-c736-4abd-a492-60ee75090829" providerId="ADAL" clId="{504571CE-653C-A343-9743-0496F0205190}" dt="2021-12-07T01:11:40.947" v="11" actId="13244"/>
          <ac:spMkLst>
            <pc:docMk/>
            <pc:sldMk cId="3836399371" sldId="317"/>
            <ac:spMk id="2" creationId="{8EFCD4D8-0DC3-974B-B880-CD5BF7E1A05B}"/>
          </ac:spMkLst>
        </pc:spChg>
        <pc:spChg chg="ord">
          <ac:chgData name="Witt-Marett, Brenna Lauren" userId="65190665-c736-4abd-a492-60ee75090829" providerId="ADAL" clId="{504571CE-653C-A343-9743-0496F0205190}" dt="2021-12-07T01:12:10.679" v="15" actId="13244"/>
          <ac:spMkLst>
            <pc:docMk/>
            <pc:sldMk cId="3836399371" sldId="317"/>
            <ac:spMk id="3" creationId="{088563CE-8533-2C4B-8CA0-1ADF2A693709}"/>
          </ac:spMkLst>
        </pc:spChg>
        <pc:spChg chg="ord">
          <ac:chgData name="Witt-Marett, Brenna Lauren" userId="65190665-c736-4abd-a492-60ee75090829" providerId="ADAL" clId="{504571CE-653C-A343-9743-0496F0205190}" dt="2021-12-07T01:11:29.991" v="8" actId="13244"/>
          <ac:spMkLst>
            <pc:docMk/>
            <pc:sldMk cId="3836399371" sldId="317"/>
            <ac:spMk id="5" creationId="{12E48321-268F-A64E-9480-F6DC7030AAAB}"/>
          </ac:spMkLst>
        </pc:spChg>
        <pc:spChg chg="ord">
          <ac:chgData name="Witt-Marett, Brenna Lauren" userId="65190665-c736-4abd-a492-60ee75090829" providerId="ADAL" clId="{504571CE-653C-A343-9743-0496F0205190}" dt="2021-12-07T01:11:34.235" v="9" actId="13244"/>
          <ac:spMkLst>
            <pc:docMk/>
            <pc:sldMk cId="3836399371" sldId="317"/>
            <ac:spMk id="6" creationId="{FA811642-E445-F044-83C5-9B26383724BE}"/>
          </ac:spMkLst>
        </pc:spChg>
        <pc:spChg chg="ord">
          <ac:chgData name="Witt-Marett, Brenna Lauren" userId="65190665-c736-4abd-a492-60ee75090829" providerId="ADAL" clId="{504571CE-653C-A343-9743-0496F0205190}" dt="2021-12-07T01:11:17.965" v="5" actId="13244"/>
          <ac:spMkLst>
            <pc:docMk/>
            <pc:sldMk cId="3836399371" sldId="317"/>
            <ac:spMk id="14" creationId="{CBD859B5-12A1-D649-A43D-A1533CBBB42F}"/>
          </ac:spMkLst>
        </pc:spChg>
        <pc:spChg chg="ord">
          <ac:chgData name="Witt-Marett, Brenna Lauren" userId="65190665-c736-4abd-a492-60ee75090829" providerId="ADAL" clId="{504571CE-653C-A343-9743-0496F0205190}" dt="2021-12-07T01:12:01.570" v="14" actId="13244"/>
          <ac:spMkLst>
            <pc:docMk/>
            <pc:sldMk cId="3836399371" sldId="317"/>
            <ac:spMk id="16" creationId="{A2AD137C-21B6-4F40-A8CE-DAF59B29ADFA}"/>
          </ac:spMkLst>
        </pc:spChg>
        <pc:spChg chg="ord">
          <ac:chgData name="Witt-Marett, Brenna Lauren" userId="65190665-c736-4abd-a492-60ee75090829" providerId="ADAL" clId="{504571CE-653C-A343-9743-0496F0205190}" dt="2021-12-07T01:11:59.601" v="13" actId="13244"/>
          <ac:spMkLst>
            <pc:docMk/>
            <pc:sldMk cId="3836399371" sldId="317"/>
            <ac:spMk id="17" creationId="{9F9E7846-BB07-9449-91A1-05ADDF7F1157}"/>
          </ac:spMkLst>
        </pc:spChg>
        <pc:picChg chg="ord">
          <ac:chgData name="Witt-Marett, Brenna Lauren" userId="65190665-c736-4abd-a492-60ee75090829" providerId="ADAL" clId="{504571CE-653C-A343-9743-0496F0205190}" dt="2021-12-07T01:11:27.942" v="7" actId="13244"/>
          <ac:picMkLst>
            <pc:docMk/>
            <pc:sldMk cId="3836399371" sldId="317"/>
            <ac:picMk id="13" creationId="{AF50ABA0-91D3-E14B-BFF3-C58EBF4C4F54}"/>
          </ac:picMkLst>
        </pc:picChg>
        <pc:picChg chg="ord">
          <ac:chgData name="Witt-Marett, Brenna Lauren" userId="65190665-c736-4abd-a492-60ee75090829" providerId="ADAL" clId="{504571CE-653C-A343-9743-0496F0205190}" dt="2021-12-07T01:11:38.170" v="10" actId="13244"/>
          <ac:picMkLst>
            <pc:docMk/>
            <pc:sldMk cId="3836399371" sldId="317"/>
            <ac:picMk id="19" creationId="{8EB1EB3A-88C3-9544-B442-CBAA16B5F027}"/>
          </ac:picMkLst>
        </pc:picChg>
        <pc:picChg chg="ord">
          <ac:chgData name="Witt-Marett, Brenna Lauren" userId="65190665-c736-4abd-a492-60ee75090829" providerId="ADAL" clId="{504571CE-653C-A343-9743-0496F0205190}" dt="2021-12-07T01:10:40.189" v="3" actId="13244"/>
          <ac:picMkLst>
            <pc:docMk/>
            <pc:sldMk cId="3836399371" sldId="317"/>
            <ac:picMk id="21" creationId="{7C9E4DB3-975B-8C49-BADB-37FF5FBA573E}"/>
          </ac:picMkLst>
        </pc:picChg>
      </pc:sldChg>
      <pc:sldChg chg="modSp mod">
        <pc:chgData name="Witt-Marett, Brenna Lauren" userId="65190665-c736-4abd-a492-60ee75090829" providerId="ADAL" clId="{504571CE-653C-A343-9743-0496F0205190}" dt="2021-12-07T01:13:11.790" v="16" actId="13244"/>
        <pc:sldMkLst>
          <pc:docMk/>
          <pc:sldMk cId="3178329334" sldId="318"/>
        </pc:sldMkLst>
        <pc:grpChg chg="ord">
          <ac:chgData name="Witt-Marett, Brenna Lauren" userId="65190665-c736-4abd-a492-60ee75090829" providerId="ADAL" clId="{504571CE-653C-A343-9743-0496F0205190}" dt="2021-12-07T01:13:11.790" v="16" actId="13244"/>
          <ac:grpSpMkLst>
            <pc:docMk/>
            <pc:sldMk cId="3178329334" sldId="318"/>
            <ac:grpSpMk id="11" creationId="{6970290F-24C6-A94D-A6C6-0E50282DBCDF}"/>
          </ac:grpSpMkLst>
        </pc:grpChg>
      </pc:sldChg>
      <pc:sldChg chg="modSp mod">
        <pc:chgData name="Witt-Marett, Brenna Lauren" userId="65190665-c736-4abd-a492-60ee75090829" providerId="ADAL" clId="{504571CE-653C-A343-9743-0496F0205190}" dt="2021-12-07T01:13:59.288" v="18" actId="13244"/>
        <pc:sldMkLst>
          <pc:docMk/>
          <pc:sldMk cId="2898969178" sldId="319"/>
        </pc:sldMkLst>
        <pc:spChg chg="ord">
          <ac:chgData name="Witt-Marett, Brenna Lauren" userId="65190665-c736-4abd-a492-60ee75090829" providerId="ADAL" clId="{504571CE-653C-A343-9743-0496F0205190}" dt="2021-12-07T01:13:59.288" v="18" actId="13244"/>
          <ac:spMkLst>
            <pc:docMk/>
            <pc:sldMk cId="2898969178" sldId="319"/>
            <ac:spMk id="8" creationId="{41FA1D26-5D5A-6845-9EB7-793501658DC8}"/>
          </ac:spMkLst>
        </pc:spChg>
        <pc:picChg chg="ord">
          <ac:chgData name="Witt-Marett, Brenna Lauren" userId="65190665-c736-4abd-a492-60ee75090829" providerId="ADAL" clId="{504571CE-653C-A343-9743-0496F0205190}" dt="2021-12-07T01:13:52.077" v="17" actId="13244"/>
          <ac:picMkLst>
            <pc:docMk/>
            <pc:sldMk cId="2898969178" sldId="319"/>
            <ac:picMk id="14" creationId="{A5C9722C-D332-8744-886D-77DB32983000}"/>
          </ac:picMkLst>
        </pc:picChg>
      </pc:sldChg>
    </pc:docChg>
  </pc:docChgLst>
  <pc:docChgLst>
    <pc:chgData name="Pierce, Lee" userId="S::lee.pierce@uta.edu::c9b3d3a0-6f9b-4918-b8fc-77e9dfb7f308" providerId="AD" clId="Web-{7574DE6F-1387-408E-92D5-24BBD5C7DFC4}"/>
    <pc:docChg chg="modSld">
      <pc:chgData name="Pierce, Lee" userId="S::lee.pierce@uta.edu::c9b3d3a0-6f9b-4918-b8fc-77e9dfb7f308" providerId="AD" clId="Web-{7574DE6F-1387-408E-92D5-24BBD5C7DFC4}" dt="2021-07-26T20:41:19.652" v="77" actId="20577"/>
      <pc:docMkLst>
        <pc:docMk/>
      </pc:docMkLst>
      <pc:sldChg chg="modSp">
        <pc:chgData name="Pierce, Lee" userId="S::lee.pierce@uta.edu::c9b3d3a0-6f9b-4918-b8fc-77e9dfb7f308" providerId="AD" clId="Web-{7574DE6F-1387-408E-92D5-24BBD5C7DFC4}" dt="2021-07-26T20:41:19.652" v="77" actId="20577"/>
        <pc:sldMkLst>
          <pc:docMk/>
          <pc:sldMk cId="125351994" sldId="294"/>
        </pc:sldMkLst>
        <pc:spChg chg="mod">
          <ac:chgData name="Pierce, Lee" userId="S::lee.pierce@uta.edu::c9b3d3a0-6f9b-4918-b8fc-77e9dfb7f308" providerId="AD" clId="Web-{7574DE6F-1387-408E-92D5-24BBD5C7DFC4}" dt="2021-07-26T20:41:19.652" v="77" actId="20577"/>
          <ac:spMkLst>
            <pc:docMk/>
            <pc:sldMk cId="125351994" sldId="294"/>
            <ac:spMk id="6" creationId="{ADB33934-D619-EB43-9E92-E064B6F60BAB}"/>
          </ac:spMkLst>
        </pc:spChg>
      </pc:sldChg>
    </pc:docChg>
  </pc:docChgLst>
  <pc:docChgLst>
    <pc:chgData name="Witt-Marett, Brenna Lauren" userId="65190665-c736-4abd-a492-60ee75090829" providerId="ADAL" clId="{9D52944D-CAA4-FC49-8E34-32BB602579C2}"/>
    <pc:docChg chg="undo redo custSel addSld delSld modSld sldOrd modMainMaster">
      <pc:chgData name="Witt-Marett, Brenna Lauren" userId="65190665-c736-4abd-a492-60ee75090829" providerId="ADAL" clId="{9D52944D-CAA4-FC49-8E34-32BB602579C2}" dt="2021-07-29T22:11:18.852" v="12686" actId="962"/>
      <pc:docMkLst>
        <pc:docMk/>
      </pc:docMkLst>
      <pc:sldChg chg="addSp delSp modSp del mod ord setBg">
        <pc:chgData name="Witt-Marett, Brenna Lauren" userId="65190665-c736-4abd-a492-60ee75090829" providerId="ADAL" clId="{9D52944D-CAA4-FC49-8E34-32BB602579C2}" dt="2021-07-26T20:38:29.834" v="5201" actId="2696"/>
        <pc:sldMkLst>
          <pc:docMk/>
          <pc:sldMk cId="1182181327" sldId="256"/>
        </pc:sldMkLst>
        <pc:spChg chg="add del mod">
          <ac:chgData name="Witt-Marett, Brenna Lauren" userId="65190665-c736-4abd-a492-60ee75090829" providerId="ADAL" clId="{9D52944D-CAA4-FC49-8E34-32BB602579C2}" dt="2021-07-26T20:24:23.983" v="5118" actId="478"/>
          <ac:spMkLst>
            <pc:docMk/>
            <pc:sldMk cId="1182181327" sldId="256"/>
            <ac:spMk id="2" creationId="{8B5FF5CE-5712-D34C-A338-303ACFA0DE84}"/>
          </ac:spMkLst>
        </pc:spChg>
        <pc:spChg chg="mod">
          <ac:chgData name="Witt-Marett, Brenna Lauren" userId="65190665-c736-4abd-a492-60ee75090829" providerId="ADAL" clId="{9D52944D-CAA4-FC49-8E34-32BB602579C2}" dt="2021-07-19T20:22:13.834" v="354" actId="1035"/>
          <ac:spMkLst>
            <pc:docMk/>
            <pc:sldMk cId="1182181327" sldId="256"/>
            <ac:spMk id="3" creationId="{9BFA1855-5D41-3942-8EE4-4F1E499268CB}"/>
          </ac:spMkLst>
        </pc:spChg>
        <pc:spChg chg="del mod">
          <ac:chgData name="Witt-Marett, Brenna Lauren" userId="65190665-c736-4abd-a492-60ee75090829" providerId="ADAL" clId="{9D52944D-CAA4-FC49-8E34-32BB602579C2}" dt="2021-07-19T20:06:31.339" v="81" actId="478"/>
          <ac:spMkLst>
            <pc:docMk/>
            <pc:sldMk cId="1182181327" sldId="256"/>
            <ac:spMk id="5" creationId="{8EA88548-3C74-F44D-961D-5395E4ACE024}"/>
          </ac:spMkLst>
        </pc:spChg>
        <pc:spChg chg="add del mod">
          <ac:chgData name="Witt-Marett, Brenna Lauren" userId="65190665-c736-4abd-a492-60ee75090829" providerId="ADAL" clId="{9D52944D-CAA4-FC49-8E34-32BB602579C2}" dt="2021-07-26T20:24:23.983" v="5118" actId="478"/>
          <ac:spMkLst>
            <pc:docMk/>
            <pc:sldMk cId="1182181327" sldId="256"/>
            <ac:spMk id="5" creationId="{920024C2-981C-8B48-AC24-E580BD408639}"/>
          </ac:spMkLst>
        </pc:spChg>
        <pc:spChg chg="mod">
          <ac:chgData name="Witt-Marett, Brenna Lauren" userId="65190665-c736-4abd-a492-60ee75090829" providerId="ADAL" clId="{9D52944D-CAA4-FC49-8E34-32BB602579C2}" dt="2021-07-26T20:24:25.102" v="5121" actId="20577"/>
          <ac:spMkLst>
            <pc:docMk/>
            <pc:sldMk cId="1182181327" sldId="256"/>
            <ac:spMk id="8" creationId="{585755A2-C667-F940-ADE0-3EE26B05398F}"/>
          </ac:spMkLst>
        </pc:spChg>
        <pc:spChg chg="add del mod">
          <ac:chgData name="Witt-Marett, Brenna Lauren" userId="65190665-c736-4abd-a492-60ee75090829" providerId="ADAL" clId="{9D52944D-CAA4-FC49-8E34-32BB602579C2}" dt="2021-07-19T20:06:33.044" v="83" actId="478"/>
          <ac:spMkLst>
            <pc:docMk/>
            <pc:sldMk cId="1182181327" sldId="256"/>
            <ac:spMk id="15" creationId="{5E4CBB71-C216-AD48-82EA-661D643604A6}"/>
          </ac:spMkLst>
        </pc:spChg>
        <pc:spChg chg="add mod">
          <ac:chgData name="Witt-Marett, Brenna Lauren" userId="65190665-c736-4abd-a492-60ee75090829" providerId="ADAL" clId="{9D52944D-CAA4-FC49-8E34-32BB602579C2}" dt="2021-07-19T20:22:13.834" v="354" actId="1035"/>
          <ac:spMkLst>
            <pc:docMk/>
            <pc:sldMk cId="1182181327" sldId="256"/>
            <ac:spMk id="19" creationId="{18F9457B-7080-D441-AE39-2B738F545792}"/>
          </ac:spMkLst>
        </pc:spChg>
        <pc:grpChg chg="add mod">
          <ac:chgData name="Witt-Marett, Brenna Lauren" userId="65190665-c736-4abd-a492-60ee75090829" providerId="ADAL" clId="{9D52944D-CAA4-FC49-8E34-32BB602579C2}" dt="2021-07-19T20:21:59.581" v="344" actId="1036"/>
          <ac:grpSpMkLst>
            <pc:docMk/>
            <pc:sldMk cId="1182181327" sldId="256"/>
            <ac:grpSpMk id="16" creationId="{6C4992A6-13BC-F84C-AA53-E78A95D62FD3}"/>
          </ac:grpSpMkLst>
        </pc:grpChg>
        <pc:picChg chg="add mod">
          <ac:chgData name="Witt-Marett, Brenna Lauren" userId="65190665-c736-4abd-a492-60ee75090829" providerId="ADAL" clId="{9D52944D-CAA4-FC49-8E34-32BB602579C2}" dt="2021-07-19T20:10:02.219" v="217"/>
          <ac:picMkLst>
            <pc:docMk/>
            <pc:sldMk cId="1182181327" sldId="256"/>
            <ac:picMk id="6" creationId="{8E745B38-F32A-0447-BF66-26F490AFEBAB}"/>
          </ac:picMkLst>
        </pc:picChg>
        <pc:picChg chg="add mod">
          <ac:chgData name="Witt-Marett, Brenna Lauren" userId="65190665-c736-4abd-a492-60ee75090829" providerId="ADAL" clId="{9D52944D-CAA4-FC49-8E34-32BB602579C2}" dt="2021-07-19T20:10:02.219" v="217"/>
          <ac:picMkLst>
            <pc:docMk/>
            <pc:sldMk cId="1182181327" sldId="256"/>
            <ac:picMk id="9" creationId="{C1E8CE53-A5EB-974F-BAC5-286E526D2066}"/>
          </ac:picMkLst>
        </pc:picChg>
        <pc:picChg chg="add mod">
          <ac:chgData name="Witt-Marett, Brenna Lauren" userId="65190665-c736-4abd-a492-60ee75090829" providerId="ADAL" clId="{9D52944D-CAA4-FC49-8E34-32BB602579C2}" dt="2021-07-19T20:10:02.219" v="217"/>
          <ac:picMkLst>
            <pc:docMk/>
            <pc:sldMk cId="1182181327" sldId="256"/>
            <ac:picMk id="11" creationId="{61BE4E62-89B3-534E-B1F0-76A407B4CED0}"/>
          </ac:picMkLst>
        </pc:picChg>
        <pc:picChg chg="add mod">
          <ac:chgData name="Witt-Marett, Brenna Lauren" userId="65190665-c736-4abd-a492-60ee75090829" providerId="ADAL" clId="{9D52944D-CAA4-FC49-8E34-32BB602579C2}" dt="2021-07-19T20:10:02.219" v="217"/>
          <ac:picMkLst>
            <pc:docMk/>
            <pc:sldMk cId="1182181327" sldId="256"/>
            <ac:picMk id="13" creationId="{89114753-646A-4840-9E72-90BDEBEE4787}"/>
          </ac:picMkLst>
        </pc:picChg>
        <pc:cxnChg chg="add del mod">
          <ac:chgData name="Witt-Marett, Brenna Lauren" userId="65190665-c736-4abd-a492-60ee75090829" providerId="ADAL" clId="{9D52944D-CAA4-FC49-8E34-32BB602579C2}" dt="2021-07-19T20:20:18.656" v="249" actId="478"/>
          <ac:cxnSpMkLst>
            <pc:docMk/>
            <pc:sldMk cId="1182181327" sldId="256"/>
            <ac:cxnSpMk id="17" creationId="{6EE31E26-5CAF-4341-BEC3-4B8238C2B368}"/>
          </ac:cxnSpMkLst>
        </pc:cxnChg>
      </pc:sldChg>
      <pc:sldChg chg="addSp modSp mod">
        <pc:chgData name="Witt-Marett, Brenna Lauren" userId="65190665-c736-4abd-a492-60ee75090829" providerId="ADAL" clId="{9D52944D-CAA4-FC49-8E34-32BB602579C2}" dt="2021-07-29T21:47:32.653" v="10760" actId="14429"/>
        <pc:sldMkLst>
          <pc:docMk/>
          <pc:sldMk cId="335842296" sldId="264"/>
        </pc:sldMkLst>
        <pc:spChg chg="mod modVis">
          <ac:chgData name="Witt-Marett, Brenna Lauren" userId="65190665-c736-4abd-a492-60ee75090829" providerId="ADAL" clId="{9D52944D-CAA4-FC49-8E34-32BB602579C2}" dt="2021-07-29T21:46:27.134" v="10729" actId="14429"/>
          <ac:spMkLst>
            <pc:docMk/>
            <pc:sldMk cId="335842296" sldId="264"/>
            <ac:spMk id="2" creationId="{347FB9A3-9FB9-7346-AABF-C862379638AF}"/>
          </ac:spMkLst>
        </pc:spChg>
        <pc:spChg chg="mod modVis">
          <ac:chgData name="Witt-Marett, Brenna Lauren" userId="65190665-c736-4abd-a492-60ee75090829" providerId="ADAL" clId="{9D52944D-CAA4-FC49-8E34-32BB602579C2}" dt="2021-07-29T21:46:34.660" v="10735" actId="14429"/>
          <ac:spMkLst>
            <pc:docMk/>
            <pc:sldMk cId="335842296" sldId="264"/>
            <ac:spMk id="3" creationId="{71E99153-5644-FF4C-B09B-9BA62D422153}"/>
          </ac:spMkLst>
        </pc:spChg>
        <pc:spChg chg="mod modVis">
          <ac:chgData name="Witt-Marett, Brenna Lauren" userId="65190665-c736-4abd-a492-60ee75090829" providerId="ADAL" clId="{9D52944D-CAA4-FC49-8E34-32BB602579C2}" dt="2021-07-29T21:46:40.383" v="10741" actId="14429"/>
          <ac:spMkLst>
            <pc:docMk/>
            <pc:sldMk cId="335842296" sldId="264"/>
            <ac:spMk id="4" creationId="{E2F47FD0-A2A3-9B46-9232-DA7FF95E154A}"/>
          </ac:spMkLst>
        </pc:spChg>
        <pc:spChg chg="mod modVis">
          <ac:chgData name="Witt-Marett, Brenna Lauren" userId="65190665-c736-4abd-a492-60ee75090829" providerId="ADAL" clId="{9D52944D-CAA4-FC49-8E34-32BB602579C2}" dt="2021-07-29T21:46:50.557" v="10750" actId="14429"/>
          <ac:spMkLst>
            <pc:docMk/>
            <pc:sldMk cId="335842296" sldId="264"/>
            <ac:spMk id="5" creationId="{8CCB9F7A-3A70-574E-9AAC-63400A3922F7}"/>
          </ac:spMkLst>
        </pc:spChg>
        <pc:spChg chg="mod ord modVis">
          <ac:chgData name="Witt-Marett, Brenna Lauren" userId="65190665-c736-4abd-a492-60ee75090829" providerId="ADAL" clId="{9D52944D-CAA4-FC49-8E34-32BB602579C2}" dt="2021-07-29T21:46:33.029" v="10733" actId="14429"/>
          <ac:spMkLst>
            <pc:docMk/>
            <pc:sldMk cId="335842296" sldId="264"/>
            <ac:spMk id="6" creationId="{9B54FA1C-D3B9-0041-ADE9-D5555F64798E}"/>
          </ac:spMkLst>
        </pc:spChg>
        <pc:spChg chg="mod ord modVis">
          <ac:chgData name="Witt-Marett, Brenna Lauren" userId="65190665-c736-4abd-a492-60ee75090829" providerId="ADAL" clId="{9D52944D-CAA4-FC49-8E34-32BB602579C2}" dt="2021-07-29T21:46:37.788" v="10739" actId="14429"/>
          <ac:spMkLst>
            <pc:docMk/>
            <pc:sldMk cId="335842296" sldId="264"/>
            <ac:spMk id="7" creationId="{8CB94D96-B625-0C40-AA36-A0262E36DF3E}"/>
          </ac:spMkLst>
        </pc:spChg>
        <pc:spChg chg="mod ord modVis">
          <ac:chgData name="Witt-Marett, Brenna Lauren" userId="65190665-c736-4abd-a492-60ee75090829" providerId="ADAL" clId="{9D52944D-CAA4-FC49-8E34-32BB602579C2}" dt="2021-07-29T21:46:49.445" v="10749" actId="13244"/>
          <ac:spMkLst>
            <pc:docMk/>
            <pc:sldMk cId="335842296" sldId="264"/>
            <ac:spMk id="8" creationId="{46F42211-2631-EE4E-973E-8ED465488D22}"/>
          </ac:spMkLst>
        </pc:spChg>
        <pc:spChg chg="mod modVis">
          <ac:chgData name="Witt-Marett, Brenna Lauren" userId="65190665-c736-4abd-a492-60ee75090829" providerId="ADAL" clId="{9D52944D-CAA4-FC49-8E34-32BB602579C2}" dt="2021-07-29T21:46:21.228" v="10725" actId="14429"/>
          <ac:spMkLst>
            <pc:docMk/>
            <pc:sldMk cId="335842296" sldId="264"/>
            <ac:spMk id="9" creationId="{6990727D-28C2-E648-8512-FE40649829B3}"/>
          </ac:spMkLst>
        </pc:spChg>
        <pc:spChg chg="ord">
          <ac:chgData name="Witt-Marett, Brenna Lauren" userId="65190665-c736-4abd-a492-60ee75090829" providerId="ADAL" clId="{9D52944D-CAA4-FC49-8E34-32BB602579C2}" dt="2021-07-29T21:45:41.089" v="10695" actId="13244"/>
          <ac:spMkLst>
            <pc:docMk/>
            <pc:sldMk cId="335842296" sldId="264"/>
            <ac:spMk id="14" creationId="{2C803FFC-EAEB-B64A-A842-925AF915A2A3}"/>
          </ac:spMkLst>
        </pc:spChg>
        <pc:spChg chg="add mod">
          <ac:chgData name="Witt-Marett, Brenna Lauren" userId="65190665-c736-4abd-a492-60ee75090829" providerId="ADAL" clId="{9D52944D-CAA4-FC49-8E34-32BB602579C2}" dt="2021-07-29T21:47:25.938" v="10758" actId="962"/>
          <ac:spMkLst>
            <pc:docMk/>
            <pc:sldMk cId="335842296" sldId="264"/>
            <ac:spMk id="15" creationId="{1968EDA3-A3DF-6C4D-9015-81089CA42137}"/>
          </ac:spMkLst>
        </pc:spChg>
        <pc:spChg chg="add mod">
          <ac:chgData name="Witt-Marett, Brenna Lauren" userId="65190665-c736-4abd-a492-60ee75090829" providerId="ADAL" clId="{9D52944D-CAA4-FC49-8E34-32BB602579C2}" dt="2021-07-29T21:47:20.638" v="10756" actId="962"/>
          <ac:spMkLst>
            <pc:docMk/>
            <pc:sldMk cId="335842296" sldId="264"/>
            <ac:spMk id="17" creationId="{4D82A5AA-81D1-0D44-9F57-79F75CF730EA}"/>
          </ac:spMkLst>
        </pc:spChg>
        <pc:spChg chg="add mod">
          <ac:chgData name="Witt-Marett, Brenna Lauren" userId="65190665-c736-4abd-a492-60ee75090829" providerId="ADAL" clId="{9D52944D-CAA4-FC49-8E34-32BB602579C2}" dt="2021-07-29T21:47:18.401" v="10755" actId="962"/>
          <ac:spMkLst>
            <pc:docMk/>
            <pc:sldMk cId="335842296" sldId="264"/>
            <ac:spMk id="19" creationId="{ADCB7F9C-296E-A342-913E-1C85B071C964}"/>
          </ac:spMkLst>
        </pc:spChg>
        <pc:spChg chg="add mod">
          <ac:chgData name="Witt-Marett, Brenna Lauren" userId="65190665-c736-4abd-a492-60ee75090829" providerId="ADAL" clId="{9D52944D-CAA4-FC49-8E34-32BB602579C2}" dt="2021-07-29T21:47:22.686" v="10757" actId="962"/>
          <ac:spMkLst>
            <pc:docMk/>
            <pc:sldMk cId="335842296" sldId="264"/>
            <ac:spMk id="21" creationId="{1D74E06D-AC73-0B42-A95D-425851EAE4D6}"/>
          </ac:spMkLst>
        </pc:spChg>
        <pc:picChg chg="mod">
          <ac:chgData name="Witt-Marett, Brenna Lauren" userId="65190665-c736-4abd-a492-60ee75090829" providerId="ADAL" clId="{9D52944D-CAA4-FC49-8E34-32BB602579C2}" dt="2021-07-29T21:47:04.327" v="10754" actId="962"/>
          <ac:picMkLst>
            <pc:docMk/>
            <pc:sldMk cId="335842296" sldId="264"/>
            <ac:picMk id="16" creationId="{A6C0C79D-C757-AF45-B82F-774C1242FA90}"/>
          </ac:picMkLst>
        </pc:picChg>
        <pc:picChg chg="mod modVis">
          <ac:chgData name="Witt-Marett, Brenna Lauren" userId="65190665-c736-4abd-a492-60ee75090829" providerId="ADAL" clId="{9D52944D-CAA4-FC49-8E34-32BB602579C2}" dt="2021-07-29T21:47:32.653" v="10760" actId="14429"/>
          <ac:picMkLst>
            <pc:docMk/>
            <pc:sldMk cId="335842296" sldId="264"/>
            <ac:picMk id="18" creationId="{14E3EE9C-C279-6142-9778-E139B96B3F11}"/>
          </ac:picMkLst>
        </pc:picChg>
        <pc:picChg chg="mod">
          <ac:chgData name="Witt-Marett, Brenna Lauren" userId="65190665-c736-4abd-a492-60ee75090829" providerId="ADAL" clId="{9D52944D-CAA4-FC49-8E34-32BB602579C2}" dt="2021-07-29T21:47:00.727" v="10752" actId="962"/>
          <ac:picMkLst>
            <pc:docMk/>
            <pc:sldMk cId="335842296" sldId="264"/>
            <ac:picMk id="20" creationId="{2A8D9484-971B-4A40-8DFD-D803A924C48A}"/>
          </ac:picMkLst>
        </pc:picChg>
        <pc:picChg chg="mod">
          <ac:chgData name="Witt-Marett, Brenna Lauren" userId="65190665-c736-4abd-a492-60ee75090829" providerId="ADAL" clId="{9D52944D-CAA4-FC49-8E34-32BB602579C2}" dt="2021-07-29T21:46:58.455" v="10751" actId="962"/>
          <ac:picMkLst>
            <pc:docMk/>
            <pc:sldMk cId="335842296" sldId="264"/>
            <ac:picMk id="22" creationId="{7C6158E8-78BD-8040-8EDA-E4637D4AF538}"/>
          </ac:picMkLst>
        </pc:picChg>
      </pc:sldChg>
      <pc:sldChg chg="addSp modSp mod">
        <pc:chgData name="Witt-Marett, Brenna Lauren" userId="65190665-c736-4abd-a492-60ee75090829" providerId="ADAL" clId="{9D52944D-CAA4-FC49-8E34-32BB602579C2}" dt="2021-07-29T21:49:27.066" v="10842" actId="962"/>
        <pc:sldMkLst>
          <pc:docMk/>
          <pc:sldMk cId="2901886627" sldId="265"/>
        </pc:sldMkLst>
        <pc:spChg chg="mod modVis">
          <ac:chgData name="Witt-Marett, Brenna Lauren" userId="65190665-c736-4abd-a492-60ee75090829" providerId="ADAL" clId="{9D52944D-CAA4-FC49-8E34-32BB602579C2}" dt="2021-07-29T21:48:48.296" v="10818" actId="14429"/>
          <ac:spMkLst>
            <pc:docMk/>
            <pc:sldMk cId="2901886627" sldId="265"/>
            <ac:spMk id="2" creationId="{347FB9A3-9FB9-7346-AABF-C862379638AF}"/>
          </ac:spMkLst>
        </pc:spChg>
        <pc:spChg chg="mod modVis">
          <ac:chgData name="Witt-Marett, Brenna Lauren" userId="65190665-c736-4abd-a492-60ee75090829" providerId="ADAL" clId="{9D52944D-CAA4-FC49-8E34-32BB602579C2}" dt="2021-07-29T21:48:53.766" v="10822" actId="14429"/>
          <ac:spMkLst>
            <pc:docMk/>
            <pc:sldMk cId="2901886627" sldId="265"/>
            <ac:spMk id="3" creationId="{71E99153-5644-FF4C-B09B-9BA62D422153}"/>
          </ac:spMkLst>
        </pc:spChg>
        <pc:spChg chg="mod modVis">
          <ac:chgData name="Witt-Marett, Brenna Lauren" userId="65190665-c736-4abd-a492-60ee75090829" providerId="ADAL" clId="{9D52944D-CAA4-FC49-8E34-32BB602579C2}" dt="2021-07-29T21:49:00.774" v="10828" actId="14429"/>
          <ac:spMkLst>
            <pc:docMk/>
            <pc:sldMk cId="2901886627" sldId="265"/>
            <ac:spMk id="4" creationId="{E2F47FD0-A2A3-9B46-9232-DA7FF95E154A}"/>
          </ac:spMkLst>
        </pc:spChg>
        <pc:spChg chg="mod modVis">
          <ac:chgData name="Witt-Marett, Brenna Lauren" userId="65190665-c736-4abd-a492-60ee75090829" providerId="ADAL" clId="{9D52944D-CAA4-FC49-8E34-32BB602579C2}" dt="2021-07-29T21:49:04.014" v="10832" actId="14429"/>
          <ac:spMkLst>
            <pc:docMk/>
            <pc:sldMk cId="2901886627" sldId="265"/>
            <ac:spMk id="5" creationId="{8CCB9F7A-3A70-574E-9AAC-63400A3922F7}"/>
          </ac:spMkLst>
        </pc:spChg>
        <pc:spChg chg="mod ord modVis">
          <ac:chgData name="Witt-Marett, Brenna Lauren" userId="65190665-c736-4abd-a492-60ee75090829" providerId="ADAL" clId="{9D52944D-CAA4-FC49-8E34-32BB602579C2}" dt="2021-07-29T21:48:52.292" v="10820" actId="14429"/>
          <ac:spMkLst>
            <pc:docMk/>
            <pc:sldMk cId="2901886627" sldId="265"/>
            <ac:spMk id="6" creationId="{9B54FA1C-D3B9-0041-ADE9-D5555F64798E}"/>
          </ac:spMkLst>
        </pc:spChg>
        <pc:spChg chg="mod ord modVis">
          <ac:chgData name="Witt-Marett, Brenna Lauren" userId="65190665-c736-4abd-a492-60ee75090829" providerId="ADAL" clId="{9D52944D-CAA4-FC49-8E34-32BB602579C2}" dt="2021-07-29T21:48:58.918" v="10826" actId="14429"/>
          <ac:spMkLst>
            <pc:docMk/>
            <pc:sldMk cId="2901886627" sldId="265"/>
            <ac:spMk id="7" creationId="{8CB94D96-B625-0C40-AA36-A0262E36DF3E}"/>
          </ac:spMkLst>
        </pc:spChg>
        <pc:spChg chg="mod ord modVis">
          <ac:chgData name="Witt-Marett, Brenna Lauren" userId="65190665-c736-4abd-a492-60ee75090829" providerId="ADAL" clId="{9D52944D-CAA4-FC49-8E34-32BB602579C2}" dt="2021-07-29T21:49:02.404" v="10830" actId="14429"/>
          <ac:spMkLst>
            <pc:docMk/>
            <pc:sldMk cId="2901886627" sldId="265"/>
            <ac:spMk id="8" creationId="{46F42211-2631-EE4E-973E-8ED465488D22}"/>
          </ac:spMkLst>
        </pc:spChg>
        <pc:spChg chg="mod modVis">
          <ac:chgData name="Witt-Marett, Brenna Lauren" userId="65190665-c736-4abd-a492-60ee75090829" providerId="ADAL" clId="{9D52944D-CAA4-FC49-8E34-32BB602579C2}" dt="2021-07-29T21:49:05.769" v="10834" actId="14429"/>
          <ac:spMkLst>
            <pc:docMk/>
            <pc:sldMk cId="2901886627" sldId="265"/>
            <ac:spMk id="9" creationId="{6990727D-28C2-E648-8512-FE40649829B3}"/>
          </ac:spMkLst>
        </pc:spChg>
        <pc:spChg chg="mod ord">
          <ac:chgData name="Witt-Marett, Brenna Lauren" userId="65190665-c736-4abd-a492-60ee75090829" providerId="ADAL" clId="{9D52944D-CAA4-FC49-8E34-32BB602579C2}" dt="2021-07-29T21:47:40.103" v="10761" actId="13244"/>
          <ac:spMkLst>
            <pc:docMk/>
            <pc:sldMk cId="2901886627" sldId="265"/>
            <ac:spMk id="14" creationId="{2C803FFC-EAEB-B64A-A842-925AF915A2A3}"/>
          </ac:spMkLst>
        </pc:spChg>
        <pc:spChg chg="add mod">
          <ac:chgData name="Witt-Marett, Brenna Lauren" userId="65190665-c736-4abd-a492-60ee75090829" providerId="ADAL" clId="{9D52944D-CAA4-FC49-8E34-32BB602579C2}" dt="2021-07-29T21:49:25.244" v="10841" actId="962"/>
          <ac:spMkLst>
            <pc:docMk/>
            <pc:sldMk cId="2901886627" sldId="265"/>
            <ac:spMk id="15" creationId="{3ECB4487-3460-EF43-A477-1630D86FE6CA}"/>
          </ac:spMkLst>
        </pc:spChg>
        <pc:spChg chg="add mod">
          <ac:chgData name="Witt-Marett, Brenna Lauren" userId="65190665-c736-4abd-a492-60ee75090829" providerId="ADAL" clId="{9D52944D-CAA4-FC49-8E34-32BB602579C2}" dt="2021-07-29T21:49:17.818" v="10837" actId="962"/>
          <ac:spMkLst>
            <pc:docMk/>
            <pc:sldMk cId="2901886627" sldId="265"/>
            <ac:spMk id="17" creationId="{4E3A3172-2BCB-DB44-A395-C5014A4DACA7}"/>
          </ac:spMkLst>
        </pc:spChg>
        <pc:spChg chg="add mod">
          <ac:chgData name="Witt-Marett, Brenna Lauren" userId="65190665-c736-4abd-a492-60ee75090829" providerId="ADAL" clId="{9D52944D-CAA4-FC49-8E34-32BB602579C2}" dt="2021-07-29T21:49:16.244" v="10836" actId="962"/>
          <ac:spMkLst>
            <pc:docMk/>
            <pc:sldMk cId="2901886627" sldId="265"/>
            <ac:spMk id="19" creationId="{9FAF0CD6-127B-A940-87BC-59BB43202D2B}"/>
          </ac:spMkLst>
        </pc:spChg>
        <pc:spChg chg="add mod">
          <ac:chgData name="Witt-Marett, Brenna Lauren" userId="65190665-c736-4abd-a492-60ee75090829" providerId="ADAL" clId="{9D52944D-CAA4-FC49-8E34-32BB602579C2}" dt="2021-07-29T21:49:21.239" v="10839" actId="962"/>
          <ac:spMkLst>
            <pc:docMk/>
            <pc:sldMk cId="2901886627" sldId="265"/>
            <ac:spMk id="21" creationId="{648B9132-D6B9-1949-9AF1-3CFFAED52184}"/>
          </ac:spMkLst>
        </pc:spChg>
        <pc:picChg chg="mod">
          <ac:chgData name="Witt-Marett, Brenna Lauren" userId="65190665-c736-4abd-a492-60ee75090829" providerId="ADAL" clId="{9D52944D-CAA4-FC49-8E34-32BB602579C2}" dt="2021-07-29T21:49:27.066" v="10842" actId="962"/>
          <ac:picMkLst>
            <pc:docMk/>
            <pc:sldMk cId="2901886627" sldId="265"/>
            <ac:picMk id="16" creationId="{A6C0C79D-C757-AF45-B82F-774C1242FA90}"/>
          </ac:picMkLst>
        </pc:picChg>
        <pc:picChg chg="mod">
          <ac:chgData name="Witt-Marett, Brenna Lauren" userId="65190665-c736-4abd-a492-60ee75090829" providerId="ADAL" clId="{9D52944D-CAA4-FC49-8E34-32BB602579C2}" dt="2021-07-29T21:49:23.578" v="10840" actId="962"/>
          <ac:picMkLst>
            <pc:docMk/>
            <pc:sldMk cId="2901886627" sldId="265"/>
            <ac:picMk id="18" creationId="{14E3EE9C-C279-6142-9778-E139B96B3F11}"/>
          </ac:picMkLst>
        </pc:picChg>
        <pc:picChg chg="mod">
          <ac:chgData name="Witt-Marett, Brenna Lauren" userId="65190665-c736-4abd-a492-60ee75090829" providerId="ADAL" clId="{9D52944D-CAA4-FC49-8E34-32BB602579C2}" dt="2021-07-29T21:49:19.405" v="10838" actId="962"/>
          <ac:picMkLst>
            <pc:docMk/>
            <pc:sldMk cId="2901886627" sldId="265"/>
            <ac:picMk id="20" creationId="{2A8D9484-971B-4A40-8DFD-D803A924C48A}"/>
          </ac:picMkLst>
        </pc:picChg>
        <pc:picChg chg="mod">
          <ac:chgData name="Witt-Marett, Brenna Lauren" userId="65190665-c736-4abd-a492-60ee75090829" providerId="ADAL" clId="{9D52944D-CAA4-FC49-8E34-32BB602579C2}" dt="2021-07-29T21:49:14.804" v="10835" actId="962"/>
          <ac:picMkLst>
            <pc:docMk/>
            <pc:sldMk cId="2901886627" sldId="265"/>
            <ac:picMk id="22" creationId="{7C6158E8-78BD-8040-8EDA-E4637D4AF538}"/>
          </ac:picMkLst>
        </pc:picChg>
      </pc:sldChg>
      <pc:sldChg chg="modSp mod">
        <pc:chgData name="Witt-Marett, Brenna Lauren" userId="65190665-c736-4abd-a492-60ee75090829" providerId="ADAL" clId="{9D52944D-CAA4-FC49-8E34-32BB602579C2}" dt="2021-07-29T22:06:11.562" v="12647" actId="13244"/>
        <pc:sldMkLst>
          <pc:docMk/>
          <pc:sldMk cId="1486060072" sldId="267"/>
        </pc:sldMkLst>
        <pc:spChg chg="mod">
          <ac:chgData name="Witt-Marett, Brenna Lauren" userId="65190665-c736-4abd-a492-60ee75090829" providerId="ADAL" clId="{9D52944D-CAA4-FC49-8E34-32BB602579C2}" dt="2021-07-29T22:03:50.564" v="12625" actId="962"/>
          <ac:spMkLst>
            <pc:docMk/>
            <pc:sldMk cId="1486060072" sldId="267"/>
            <ac:spMk id="2" creationId="{35239DAE-F1F8-9B45-9542-33B08D1A8767}"/>
          </ac:spMkLst>
        </pc:spChg>
        <pc:spChg chg="ord">
          <ac:chgData name="Witt-Marett, Brenna Lauren" userId="65190665-c736-4abd-a492-60ee75090829" providerId="ADAL" clId="{9D52944D-CAA4-FC49-8E34-32BB602579C2}" dt="2021-07-29T22:06:11.562" v="12647" actId="13244"/>
          <ac:spMkLst>
            <pc:docMk/>
            <pc:sldMk cId="1486060072" sldId="267"/>
            <ac:spMk id="3" creationId="{FB600B92-821C-8A49-BC77-7692535BD24C}"/>
          </ac:spMkLst>
        </pc:spChg>
        <pc:picChg chg="mod">
          <ac:chgData name="Witt-Marett, Brenna Lauren" userId="65190665-c736-4abd-a492-60ee75090829" providerId="ADAL" clId="{9D52944D-CAA4-FC49-8E34-32BB602579C2}" dt="2021-07-29T21:52:46.268" v="11075" actId="962"/>
          <ac:picMkLst>
            <pc:docMk/>
            <pc:sldMk cId="1486060072" sldId="267"/>
            <ac:picMk id="5" creationId="{27342EC2-0A16-8540-B00A-15A2A3038C79}"/>
          </ac:picMkLst>
        </pc:picChg>
      </pc:sldChg>
      <pc:sldChg chg="addSp modSp mod">
        <pc:chgData name="Witt-Marett, Brenna Lauren" userId="65190665-c736-4abd-a492-60ee75090829" providerId="ADAL" clId="{9D52944D-CAA4-FC49-8E34-32BB602579C2}" dt="2021-07-29T22:09:58.833" v="12666" actId="13244"/>
        <pc:sldMkLst>
          <pc:docMk/>
          <pc:sldMk cId="206710125" sldId="268"/>
        </pc:sldMkLst>
        <pc:spChg chg="ord">
          <ac:chgData name="Witt-Marett, Brenna Lauren" userId="65190665-c736-4abd-a492-60ee75090829" providerId="ADAL" clId="{9D52944D-CAA4-FC49-8E34-32BB602579C2}" dt="2021-07-29T21:51:15.988" v="10895" actId="13244"/>
          <ac:spMkLst>
            <pc:docMk/>
            <pc:sldMk cId="206710125" sldId="268"/>
            <ac:spMk id="5" creationId="{8CCB9F7A-3A70-574E-9AAC-63400A3922F7}"/>
          </ac:spMkLst>
        </pc:spChg>
        <pc:spChg chg="ord">
          <ac:chgData name="Witt-Marett, Brenna Lauren" userId="65190665-c736-4abd-a492-60ee75090829" providerId="ADAL" clId="{9D52944D-CAA4-FC49-8E34-32BB602579C2}" dt="2021-07-29T21:50:55.727" v="10892" actId="13244"/>
          <ac:spMkLst>
            <pc:docMk/>
            <pc:sldMk cId="206710125" sldId="268"/>
            <ac:spMk id="6" creationId="{9B54FA1C-D3B9-0041-ADE9-D5555F64798E}"/>
          </ac:spMkLst>
        </pc:spChg>
        <pc:spChg chg="ord">
          <ac:chgData name="Witt-Marett, Brenna Lauren" userId="65190665-c736-4abd-a492-60ee75090829" providerId="ADAL" clId="{9D52944D-CAA4-FC49-8E34-32BB602579C2}" dt="2021-07-29T21:51:07.652" v="10894" actId="13244"/>
          <ac:spMkLst>
            <pc:docMk/>
            <pc:sldMk cId="206710125" sldId="268"/>
            <ac:spMk id="7" creationId="{8CB94D96-B625-0C40-AA36-A0262E36DF3E}"/>
          </ac:spMkLst>
        </pc:spChg>
        <pc:spChg chg="mod">
          <ac:chgData name="Witt-Marett, Brenna Lauren" userId="65190665-c736-4abd-a492-60ee75090829" providerId="ADAL" clId="{9D52944D-CAA4-FC49-8E34-32BB602579C2}" dt="2021-07-27T14:26:56.016" v="7888" actId="20577"/>
          <ac:spMkLst>
            <pc:docMk/>
            <pc:sldMk cId="206710125" sldId="268"/>
            <ac:spMk id="9" creationId="{6990727D-28C2-E648-8512-FE40649829B3}"/>
          </ac:spMkLst>
        </pc:spChg>
        <pc:spChg chg="mod ord">
          <ac:chgData name="Witt-Marett, Brenna Lauren" userId="65190665-c736-4abd-a492-60ee75090829" providerId="ADAL" clId="{9D52944D-CAA4-FC49-8E34-32BB602579C2}" dt="2021-07-29T22:06:22.810" v="12650" actId="13244"/>
          <ac:spMkLst>
            <pc:docMk/>
            <pc:sldMk cId="206710125" sldId="268"/>
            <ac:spMk id="14" creationId="{2C803FFC-EAEB-B64A-A842-925AF915A2A3}"/>
          </ac:spMkLst>
        </pc:spChg>
        <pc:spChg chg="add mod ord">
          <ac:chgData name="Witt-Marett, Brenna Lauren" userId="65190665-c736-4abd-a492-60ee75090829" providerId="ADAL" clId="{9D52944D-CAA4-FC49-8E34-32BB602579C2}" dt="2021-07-29T22:09:43.935" v="12663" actId="13244"/>
          <ac:spMkLst>
            <pc:docMk/>
            <pc:sldMk cId="206710125" sldId="268"/>
            <ac:spMk id="15" creationId="{7B018B54-EF44-8447-A394-715594F8DA4D}"/>
          </ac:spMkLst>
        </pc:spChg>
        <pc:spChg chg="add mod ord">
          <ac:chgData name="Witt-Marett, Brenna Lauren" userId="65190665-c736-4abd-a492-60ee75090829" providerId="ADAL" clId="{9D52944D-CAA4-FC49-8E34-32BB602579C2}" dt="2021-07-29T22:09:57.459" v="12665" actId="13244"/>
          <ac:spMkLst>
            <pc:docMk/>
            <pc:sldMk cId="206710125" sldId="268"/>
            <ac:spMk id="17" creationId="{7DAB0DC4-759E-204F-951B-A4C7D0C536C0}"/>
          </ac:spMkLst>
        </pc:spChg>
        <pc:spChg chg="add mod ord">
          <ac:chgData name="Witt-Marett, Brenna Lauren" userId="65190665-c736-4abd-a492-60ee75090829" providerId="ADAL" clId="{9D52944D-CAA4-FC49-8E34-32BB602579C2}" dt="2021-07-29T22:09:58.833" v="12666" actId="13244"/>
          <ac:spMkLst>
            <pc:docMk/>
            <pc:sldMk cId="206710125" sldId="268"/>
            <ac:spMk id="19" creationId="{99AF899B-6EB2-CF4A-8E59-C1A385BB338C}"/>
          </ac:spMkLst>
        </pc:spChg>
        <pc:spChg chg="add mod ord">
          <ac:chgData name="Witt-Marett, Brenna Lauren" userId="65190665-c736-4abd-a492-60ee75090829" providerId="ADAL" clId="{9D52944D-CAA4-FC49-8E34-32BB602579C2}" dt="2021-07-29T22:09:49.494" v="12664" actId="13244"/>
          <ac:spMkLst>
            <pc:docMk/>
            <pc:sldMk cId="206710125" sldId="268"/>
            <ac:spMk id="21" creationId="{4B37A7C7-F155-E842-8734-9358F3316F68}"/>
          </ac:spMkLst>
        </pc:spChg>
        <pc:picChg chg="mod ord">
          <ac:chgData name="Witt-Marett, Brenna Lauren" userId="65190665-c736-4abd-a492-60ee75090829" providerId="ADAL" clId="{9D52944D-CAA4-FC49-8E34-32BB602579C2}" dt="2021-07-29T22:09:39.944" v="12662" actId="13244"/>
          <ac:picMkLst>
            <pc:docMk/>
            <pc:sldMk cId="206710125" sldId="268"/>
            <ac:picMk id="16" creationId="{A6C0C79D-C757-AF45-B82F-774C1242FA90}"/>
          </ac:picMkLst>
        </pc:picChg>
        <pc:picChg chg="mod ord">
          <ac:chgData name="Witt-Marett, Brenna Lauren" userId="65190665-c736-4abd-a492-60ee75090829" providerId="ADAL" clId="{9D52944D-CAA4-FC49-8E34-32BB602579C2}" dt="2021-07-29T22:08:49.465" v="12659" actId="13244"/>
          <ac:picMkLst>
            <pc:docMk/>
            <pc:sldMk cId="206710125" sldId="268"/>
            <ac:picMk id="18" creationId="{14E3EE9C-C279-6142-9778-E139B96B3F11}"/>
          </ac:picMkLst>
        </pc:picChg>
        <pc:picChg chg="mod ord">
          <ac:chgData name="Witt-Marett, Brenna Lauren" userId="65190665-c736-4abd-a492-60ee75090829" providerId="ADAL" clId="{9D52944D-CAA4-FC49-8E34-32BB602579C2}" dt="2021-07-29T22:09:00.186" v="12660" actId="13244"/>
          <ac:picMkLst>
            <pc:docMk/>
            <pc:sldMk cId="206710125" sldId="268"/>
            <ac:picMk id="20" creationId="{2A8D9484-971B-4A40-8DFD-D803A924C48A}"/>
          </ac:picMkLst>
        </pc:picChg>
        <pc:picChg chg="ord">
          <ac:chgData name="Witt-Marett, Brenna Lauren" userId="65190665-c736-4abd-a492-60ee75090829" providerId="ADAL" clId="{9D52944D-CAA4-FC49-8E34-32BB602579C2}" dt="2021-07-29T22:09:20.065" v="12661" actId="13244"/>
          <ac:picMkLst>
            <pc:docMk/>
            <pc:sldMk cId="206710125" sldId="268"/>
            <ac:picMk id="22" creationId="{7C6158E8-78BD-8040-8EDA-E4637D4AF538}"/>
          </ac:picMkLst>
        </pc:picChg>
      </pc:sldChg>
      <pc:sldChg chg="addSp modSp mod ord addCm delCm modCm">
        <pc:chgData name="Witt-Marett, Brenna Lauren" userId="65190665-c736-4abd-a492-60ee75090829" providerId="ADAL" clId="{9D52944D-CAA4-FC49-8E34-32BB602579C2}" dt="2021-07-29T22:04:39.075" v="12633" actId="962"/>
        <pc:sldMkLst>
          <pc:docMk/>
          <pc:sldMk cId="3123606177" sldId="269"/>
        </pc:sldMkLst>
        <pc:spChg chg="mod">
          <ac:chgData name="Witt-Marett, Brenna Lauren" userId="65190665-c736-4abd-a492-60ee75090829" providerId="ADAL" clId="{9D52944D-CAA4-FC49-8E34-32BB602579C2}" dt="2021-07-28T20:42:29.757" v="8177" actId="20577"/>
          <ac:spMkLst>
            <pc:docMk/>
            <pc:sldMk cId="3123606177" sldId="269"/>
            <ac:spMk id="5" creationId="{8CCB9F7A-3A70-574E-9AAC-63400A3922F7}"/>
          </ac:spMkLst>
        </pc:spChg>
        <pc:spChg chg="mod ord">
          <ac:chgData name="Witt-Marett, Brenna Lauren" userId="65190665-c736-4abd-a492-60ee75090829" providerId="ADAL" clId="{9D52944D-CAA4-FC49-8E34-32BB602579C2}" dt="2021-07-29T21:51:55.419" v="10900" actId="13244"/>
          <ac:spMkLst>
            <pc:docMk/>
            <pc:sldMk cId="3123606177" sldId="269"/>
            <ac:spMk id="6" creationId="{9B54FA1C-D3B9-0041-ADE9-D5555F64798E}"/>
          </ac:spMkLst>
        </pc:spChg>
        <pc:spChg chg="mod ord">
          <ac:chgData name="Witt-Marett, Brenna Lauren" userId="65190665-c736-4abd-a492-60ee75090829" providerId="ADAL" clId="{9D52944D-CAA4-FC49-8E34-32BB602579C2}" dt="2021-07-29T21:52:07.987" v="10902" actId="13244"/>
          <ac:spMkLst>
            <pc:docMk/>
            <pc:sldMk cId="3123606177" sldId="269"/>
            <ac:spMk id="7" creationId="{8CB94D96-B625-0C40-AA36-A0262E36DF3E}"/>
          </ac:spMkLst>
        </pc:spChg>
        <pc:spChg chg="mod ord">
          <ac:chgData name="Witt-Marett, Brenna Lauren" userId="65190665-c736-4abd-a492-60ee75090829" providerId="ADAL" clId="{9D52944D-CAA4-FC49-8E34-32BB602579C2}" dt="2021-07-29T21:52:15.567" v="10903" actId="13244"/>
          <ac:spMkLst>
            <pc:docMk/>
            <pc:sldMk cId="3123606177" sldId="269"/>
            <ac:spMk id="8" creationId="{46F42211-2631-EE4E-973E-8ED465488D22}"/>
          </ac:spMkLst>
        </pc:spChg>
        <pc:spChg chg="mod">
          <ac:chgData name="Witt-Marett, Brenna Lauren" userId="65190665-c736-4abd-a492-60ee75090829" providerId="ADAL" clId="{9D52944D-CAA4-FC49-8E34-32BB602579C2}" dt="2021-07-28T22:05:47.634" v="8578" actId="20577"/>
          <ac:spMkLst>
            <pc:docMk/>
            <pc:sldMk cId="3123606177" sldId="269"/>
            <ac:spMk id="9" creationId="{6990727D-28C2-E648-8512-FE40649829B3}"/>
          </ac:spMkLst>
        </pc:spChg>
        <pc:spChg chg="mod ord">
          <ac:chgData name="Witt-Marett, Brenna Lauren" userId="65190665-c736-4abd-a492-60ee75090829" providerId="ADAL" clId="{9D52944D-CAA4-FC49-8E34-32BB602579C2}" dt="2021-07-29T21:51:45.036" v="10899" actId="13244"/>
          <ac:spMkLst>
            <pc:docMk/>
            <pc:sldMk cId="3123606177" sldId="269"/>
            <ac:spMk id="14" creationId="{2C803FFC-EAEB-B64A-A842-925AF915A2A3}"/>
          </ac:spMkLst>
        </pc:spChg>
        <pc:spChg chg="add mod">
          <ac:chgData name="Witt-Marett, Brenna Lauren" userId="65190665-c736-4abd-a492-60ee75090829" providerId="ADAL" clId="{9D52944D-CAA4-FC49-8E34-32BB602579C2}" dt="2021-07-29T22:04:26.383" v="12629" actId="962"/>
          <ac:spMkLst>
            <pc:docMk/>
            <pc:sldMk cId="3123606177" sldId="269"/>
            <ac:spMk id="15" creationId="{B80594A1-9F50-1E4C-8A1D-D5ABD55035F4}"/>
          </ac:spMkLst>
        </pc:spChg>
        <pc:spChg chg="add mod">
          <ac:chgData name="Witt-Marett, Brenna Lauren" userId="65190665-c736-4abd-a492-60ee75090829" providerId="ADAL" clId="{9D52944D-CAA4-FC49-8E34-32BB602579C2}" dt="2021-07-29T22:04:23.606" v="12628" actId="962"/>
          <ac:spMkLst>
            <pc:docMk/>
            <pc:sldMk cId="3123606177" sldId="269"/>
            <ac:spMk id="17" creationId="{B187DDBB-5425-9A4F-97D6-F7B4AF418DEF}"/>
          </ac:spMkLst>
        </pc:spChg>
        <pc:spChg chg="add mod">
          <ac:chgData name="Witt-Marett, Brenna Lauren" userId="65190665-c736-4abd-a492-60ee75090829" providerId="ADAL" clId="{9D52944D-CAA4-FC49-8E34-32BB602579C2}" dt="2021-07-29T22:03:59.295" v="12627" actId="962"/>
          <ac:spMkLst>
            <pc:docMk/>
            <pc:sldMk cId="3123606177" sldId="269"/>
            <ac:spMk id="19" creationId="{0913DE96-2641-284C-90E2-5AE401A0C14D}"/>
          </ac:spMkLst>
        </pc:spChg>
        <pc:spChg chg="add mod">
          <ac:chgData name="Witt-Marett, Brenna Lauren" userId="65190665-c736-4abd-a492-60ee75090829" providerId="ADAL" clId="{9D52944D-CAA4-FC49-8E34-32BB602579C2}" dt="2021-07-29T22:03:55.616" v="12626" actId="962"/>
          <ac:spMkLst>
            <pc:docMk/>
            <pc:sldMk cId="3123606177" sldId="269"/>
            <ac:spMk id="21" creationId="{C4D90A62-6FCF-5D42-9B34-88CBCD226C75}"/>
          </ac:spMkLst>
        </pc:spChg>
        <pc:picChg chg="mod">
          <ac:chgData name="Witt-Marett, Brenna Lauren" userId="65190665-c736-4abd-a492-60ee75090829" providerId="ADAL" clId="{9D52944D-CAA4-FC49-8E34-32BB602579C2}" dt="2021-07-29T22:04:30.333" v="12630" actId="962"/>
          <ac:picMkLst>
            <pc:docMk/>
            <pc:sldMk cId="3123606177" sldId="269"/>
            <ac:picMk id="16" creationId="{A6C0C79D-C757-AF45-B82F-774C1242FA90}"/>
          </ac:picMkLst>
        </pc:picChg>
        <pc:picChg chg="mod">
          <ac:chgData name="Witt-Marett, Brenna Lauren" userId="65190665-c736-4abd-a492-60ee75090829" providerId="ADAL" clId="{9D52944D-CAA4-FC49-8E34-32BB602579C2}" dt="2021-07-29T22:04:39.075" v="12633" actId="962"/>
          <ac:picMkLst>
            <pc:docMk/>
            <pc:sldMk cId="3123606177" sldId="269"/>
            <ac:picMk id="18" creationId="{14E3EE9C-C279-6142-9778-E139B96B3F11}"/>
          </ac:picMkLst>
        </pc:picChg>
        <pc:picChg chg="mod">
          <ac:chgData name="Witt-Marett, Brenna Lauren" userId="65190665-c736-4abd-a492-60ee75090829" providerId="ADAL" clId="{9D52944D-CAA4-FC49-8E34-32BB602579C2}" dt="2021-07-29T22:04:36.161" v="12632" actId="962"/>
          <ac:picMkLst>
            <pc:docMk/>
            <pc:sldMk cId="3123606177" sldId="269"/>
            <ac:picMk id="20" creationId="{2A8D9484-971B-4A40-8DFD-D803A924C48A}"/>
          </ac:picMkLst>
        </pc:picChg>
        <pc:picChg chg="mod">
          <ac:chgData name="Witt-Marett, Brenna Lauren" userId="65190665-c736-4abd-a492-60ee75090829" providerId="ADAL" clId="{9D52944D-CAA4-FC49-8E34-32BB602579C2}" dt="2021-07-29T22:04:33.258" v="12631" actId="962"/>
          <ac:picMkLst>
            <pc:docMk/>
            <pc:sldMk cId="3123606177" sldId="269"/>
            <ac:picMk id="22" creationId="{7C6158E8-78BD-8040-8EDA-E4637D4AF538}"/>
          </ac:picMkLst>
        </pc:picChg>
      </pc:sldChg>
      <pc:sldChg chg="addSp modSp mod">
        <pc:chgData name="Witt-Marett, Brenna Lauren" userId="65190665-c736-4abd-a492-60ee75090829" providerId="ADAL" clId="{9D52944D-CAA4-FC49-8E34-32BB602579C2}" dt="2021-07-29T22:00:40.666" v="12596" actId="962"/>
        <pc:sldMkLst>
          <pc:docMk/>
          <pc:sldMk cId="3084774221" sldId="270"/>
        </pc:sldMkLst>
        <pc:spChg chg="ord">
          <ac:chgData name="Witt-Marett, Brenna Lauren" userId="65190665-c736-4abd-a492-60ee75090829" providerId="ADAL" clId="{9D52944D-CAA4-FC49-8E34-32BB602579C2}" dt="2021-07-29T21:53:01.479" v="11077" actId="13244"/>
          <ac:spMkLst>
            <pc:docMk/>
            <pc:sldMk cId="3084774221" sldId="270"/>
            <ac:spMk id="6" creationId="{9B54FA1C-D3B9-0041-ADE9-D5555F64798E}"/>
          </ac:spMkLst>
        </pc:spChg>
        <pc:spChg chg="ord">
          <ac:chgData name="Witt-Marett, Brenna Lauren" userId="65190665-c736-4abd-a492-60ee75090829" providerId="ADAL" clId="{9D52944D-CAA4-FC49-8E34-32BB602579C2}" dt="2021-07-29T21:53:06.204" v="11078" actId="13244"/>
          <ac:spMkLst>
            <pc:docMk/>
            <pc:sldMk cId="3084774221" sldId="270"/>
            <ac:spMk id="7" creationId="{8CB94D96-B625-0C40-AA36-A0262E36DF3E}"/>
          </ac:spMkLst>
        </pc:spChg>
        <pc:spChg chg="mod ord">
          <ac:chgData name="Witt-Marett, Brenna Lauren" userId="65190665-c736-4abd-a492-60ee75090829" providerId="ADAL" clId="{9D52944D-CAA4-FC49-8E34-32BB602579C2}" dt="2021-07-29T21:53:13.010" v="11079" actId="13244"/>
          <ac:spMkLst>
            <pc:docMk/>
            <pc:sldMk cId="3084774221" sldId="270"/>
            <ac:spMk id="8" creationId="{46F42211-2631-EE4E-973E-8ED465488D22}"/>
          </ac:spMkLst>
        </pc:spChg>
        <pc:spChg chg="mod">
          <ac:chgData name="Witt-Marett, Brenna Lauren" userId="65190665-c736-4abd-a492-60ee75090829" providerId="ADAL" clId="{9D52944D-CAA4-FC49-8E34-32BB602579C2}" dt="2021-07-28T22:09:32.471" v="8731" actId="20577"/>
          <ac:spMkLst>
            <pc:docMk/>
            <pc:sldMk cId="3084774221" sldId="270"/>
            <ac:spMk id="9" creationId="{6990727D-28C2-E648-8512-FE40649829B3}"/>
          </ac:spMkLst>
        </pc:spChg>
        <pc:spChg chg="mod ord">
          <ac:chgData name="Witt-Marett, Brenna Lauren" userId="65190665-c736-4abd-a492-60ee75090829" providerId="ADAL" clId="{9D52944D-CAA4-FC49-8E34-32BB602579C2}" dt="2021-07-29T21:52:52.501" v="11076" actId="13244"/>
          <ac:spMkLst>
            <pc:docMk/>
            <pc:sldMk cId="3084774221" sldId="270"/>
            <ac:spMk id="14" creationId="{2C803FFC-EAEB-B64A-A842-925AF915A2A3}"/>
          </ac:spMkLst>
        </pc:spChg>
        <pc:spChg chg="add mod">
          <ac:chgData name="Witt-Marett, Brenna Lauren" userId="65190665-c736-4abd-a492-60ee75090829" providerId="ADAL" clId="{9D52944D-CAA4-FC49-8E34-32BB602579C2}" dt="2021-07-29T22:00:28.033" v="12589" actId="962"/>
          <ac:spMkLst>
            <pc:docMk/>
            <pc:sldMk cId="3084774221" sldId="270"/>
            <ac:spMk id="15" creationId="{0F339196-2738-8846-AD33-BD65CB4DC0E2}"/>
          </ac:spMkLst>
        </pc:spChg>
        <pc:spChg chg="add mod">
          <ac:chgData name="Witt-Marett, Brenna Lauren" userId="65190665-c736-4abd-a492-60ee75090829" providerId="ADAL" clId="{9D52944D-CAA4-FC49-8E34-32BB602579C2}" dt="2021-07-29T22:00:31.250" v="12591" actId="962"/>
          <ac:spMkLst>
            <pc:docMk/>
            <pc:sldMk cId="3084774221" sldId="270"/>
            <ac:spMk id="17" creationId="{44FFD1CC-2D08-CA4F-BA39-E09547C0B583}"/>
          </ac:spMkLst>
        </pc:spChg>
        <pc:spChg chg="add mod">
          <ac:chgData name="Witt-Marett, Brenna Lauren" userId="65190665-c736-4abd-a492-60ee75090829" providerId="ADAL" clId="{9D52944D-CAA4-FC49-8E34-32BB602579C2}" dt="2021-07-29T22:00:32.634" v="12592" actId="962"/>
          <ac:spMkLst>
            <pc:docMk/>
            <pc:sldMk cId="3084774221" sldId="270"/>
            <ac:spMk id="19" creationId="{0BF2AB85-212C-D545-8A8E-3DD519AB150D}"/>
          </ac:spMkLst>
        </pc:spChg>
        <pc:spChg chg="add mod">
          <ac:chgData name="Witt-Marett, Brenna Lauren" userId="65190665-c736-4abd-a492-60ee75090829" providerId="ADAL" clId="{9D52944D-CAA4-FC49-8E34-32BB602579C2}" dt="2021-07-29T22:00:29.742" v="12590" actId="962"/>
          <ac:spMkLst>
            <pc:docMk/>
            <pc:sldMk cId="3084774221" sldId="270"/>
            <ac:spMk id="21" creationId="{C94D8A2A-0BA9-4D47-BBE1-D68D3B580E35}"/>
          </ac:spMkLst>
        </pc:spChg>
        <pc:picChg chg="mod">
          <ac:chgData name="Witt-Marett, Brenna Lauren" userId="65190665-c736-4abd-a492-60ee75090829" providerId="ADAL" clId="{9D52944D-CAA4-FC49-8E34-32BB602579C2}" dt="2021-07-29T22:00:40.666" v="12596" actId="962"/>
          <ac:picMkLst>
            <pc:docMk/>
            <pc:sldMk cId="3084774221" sldId="270"/>
            <ac:picMk id="16" creationId="{A6C0C79D-C757-AF45-B82F-774C1242FA90}"/>
          </ac:picMkLst>
        </pc:picChg>
        <pc:picChg chg="mod">
          <ac:chgData name="Witt-Marett, Brenna Lauren" userId="65190665-c736-4abd-a492-60ee75090829" providerId="ADAL" clId="{9D52944D-CAA4-FC49-8E34-32BB602579C2}" dt="2021-07-29T22:00:39.035" v="12595" actId="962"/>
          <ac:picMkLst>
            <pc:docMk/>
            <pc:sldMk cId="3084774221" sldId="270"/>
            <ac:picMk id="18" creationId="{14E3EE9C-C279-6142-9778-E139B96B3F11}"/>
          </ac:picMkLst>
        </pc:picChg>
        <pc:picChg chg="mod">
          <ac:chgData name="Witt-Marett, Brenna Lauren" userId="65190665-c736-4abd-a492-60ee75090829" providerId="ADAL" clId="{9D52944D-CAA4-FC49-8E34-32BB602579C2}" dt="2021-07-29T22:00:37.516" v="12594" actId="962"/>
          <ac:picMkLst>
            <pc:docMk/>
            <pc:sldMk cId="3084774221" sldId="270"/>
            <ac:picMk id="20" creationId="{2A8D9484-971B-4A40-8DFD-D803A924C48A}"/>
          </ac:picMkLst>
        </pc:picChg>
        <pc:picChg chg="mod">
          <ac:chgData name="Witt-Marett, Brenna Lauren" userId="65190665-c736-4abd-a492-60ee75090829" providerId="ADAL" clId="{9D52944D-CAA4-FC49-8E34-32BB602579C2}" dt="2021-07-29T22:00:35.088" v="12593" actId="962"/>
          <ac:picMkLst>
            <pc:docMk/>
            <pc:sldMk cId="3084774221" sldId="270"/>
            <ac:picMk id="22" creationId="{7C6158E8-78BD-8040-8EDA-E4637D4AF538}"/>
          </ac:picMkLst>
        </pc:picChg>
      </pc:sldChg>
      <pc:sldChg chg="addSp modSp mod addCm delCm modCm">
        <pc:chgData name="Witt-Marett, Brenna Lauren" userId="65190665-c736-4abd-a492-60ee75090829" providerId="ADAL" clId="{9D52944D-CAA4-FC49-8E34-32BB602579C2}" dt="2021-07-29T22:00:15.849" v="12588" actId="962"/>
        <pc:sldMkLst>
          <pc:docMk/>
          <pc:sldMk cId="4099889228" sldId="271"/>
        </pc:sldMkLst>
        <pc:spChg chg="mod">
          <ac:chgData name="Witt-Marett, Brenna Lauren" userId="65190665-c736-4abd-a492-60ee75090829" providerId="ADAL" clId="{9D52944D-CAA4-FC49-8E34-32BB602579C2}" dt="2021-07-28T22:16:50.059" v="8914" actId="20577"/>
          <ac:spMkLst>
            <pc:docMk/>
            <pc:sldMk cId="4099889228" sldId="271"/>
            <ac:spMk id="3" creationId="{71E99153-5644-FF4C-B09B-9BA62D422153}"/>
          </ac:spMkLst>
        </pc:spChg>
        <pc:spChg chg="mod ord">
          <ac:chgData name="Witt-Marett, Brenna Lauren" userId="65190665-c736-4abd-a492-60ee75090829" providerId="ADAL" clId="{9D52944D-CAA4-FC49-8E34-32BB602579C2}" dt="2021-07-29T21:53:38.333" v="11081" actId="13244"/>
          <ac:spMkLst>
            <pc:docMk/>
            <pc:sldMk cId="4099889228" sldId="271"/>
            <ac:spMk id="6" creationId="{9B54FA1C-D3B9-0041-ADE9-D5555F64798E}"/>
          </ac:spMkLst>
        </pc:spChg>
        <pc:spChg chg="mod ord">
          <ac:chgData name="Witt-Marett, Brenna Lauren" userId="65190665-c736-4abd-a492-60ee75090829" providerId="ADAL" clId="{9D52944D-CAA4-FC49-8E34-32BB602579C2}" dt="2021-07-29T21:53:45.184" v="11083" actId="13244"/>
          <ac:spMkLst>
            <pc:docMk/>
            <pc:sldMk cId="4099889228" sldId="271"/>
            <ac:spMk id="7" creationId="{8CB94D96-B625-0C40-AA36-A0262E36DF3E}"/>
          </ac:spMkLst>
        </pc:spChg>
        <pc:spChg chg="mod ord">
          <ac:chgData name="Witt-Marett, Brenna Lauren" userId="65190665-c736-4abd-a492-60ee75090829" providerId="ADAL" clId="{9D52944D-CAA4-FC49-8E34-32BB602579C2}" dt="2021-07-29T21:53:48.822" v="11084" actId="13244"/>
          <ac:spMkLst>
            <pc:docMk/>
            <pc:sldMk cId="4099889228" sldId="271"/>
            <ac:spMk id="8" creationId="{46F42211-2631-EE4E-973E-8ED465488D22}"/>
          </ac:spMkLst>
        </pc:spChg>
        <pc:spChg chg="mod">
          <ac:chgData name="Witt-Marett, Brenna Lauren" userId="65190665-c736-4abd-a492-60ee75090829" providerId="ADAL" clId="{9D52944D-CAA4-FC49-8E34-32BB602579C2}" dt="2021-07-28T20:43:19.875" v="8185" actId="20577"/>
          <ac:spMkLst>
            <pc:docMk/>
            <pc:sldMk cId="4099889228" sldId="271"/>
            <ac:spMk id="9" creationId="{6990727D-28C2-E648-8512-FE40649829B3}"/>
          </ac:spMkLst>
        </pc:spChg>
        <pc:spChg chg="mod ord">
          <ac:chgData name="Witt-Marett, Brenna Lauren" userId="65190665-c736-4abd-a492-60ee75090829" providerId="ADAL" clId="{9D52944D-CAA4-FC49-8E34-32BB602579C2}" dt="2021-07-29T21:53:32" v="11080" actId="13244"/>
          <ac:spMkLst>
            <pc:docMk/>
            <pc:sldMk cId="4099889228" sldId="271"/>
            <ac:spMk id="14" creationId="{2C803FFC-EAEB-B64A-A842-925AF915A2A3}"/>
          </ac:spMkLst>
        </pc:spChg>
        <pc:spChg chg="add mod">
          <ac:chgData name="Witt-Marett, Brenna Lauren" userId="65190665-c736-4abd-a492-60ee75090829" providerId="ADAL" clId="{9D52944D-CAA4-FC49-8E34-32BB602579C2}" dt="2021-07-29T22:00:05.735" v="12582" actId="962"/>
          <ac:spMkLst>
            <pc:docMk/>
            <pc:sldMk cId="4099889228" sldId="271"/>
            <ac:spMk id="15" creationId="{A424C742-3A53-9C42-99F8-EBB66B6733D7}"/>
          </ac:spMkLst>
        </pc:spChg>
        <pc:spChg chg="add mod">
          <ac:chgData name="Witt-Marett, Brenna Lauren" userId="65190665-c736-4abd-a492-60ee75090829" providerId="ADAL" clId="{9D52944D-CAA4-FC49-8E34-32BB602579C2}" dt="2021-07-29T22:00:13.227" v="12586" actId="962"/>
          <ac:spMkLst>
            <pc:docMk/>
            <pc:sldMk cId="4099889228" sldId="271"/>
            <ac:spMk id="17" creationId="{AA46203A-7541-A340-922D-F27D3E713DE4}"/>
          </ac:spMkLst>
        </pc:spChg>
        <pc:spChg chg="add mod">
          <ac:chgData name="Witt-Marett, Brenna Lauren" userId="65190665-c736-4abd-a492-60ee75090829" providerId="ADAL" clId="{9D52944D-CAA4-FC49-8E34-32BB602579C2}" dt="2021-07-29T22:00:15.849" v="12588" actId="962"/>
          <ac:spMkLst>
            <pc:docMk/>
            <pc:sldMk cId="4099889228" sldId="271"/>
            <ac:spMk id="19" creationId="{0BFA25EB-558A-5144-A276-C6F3A2F64E30}"/>
          </ac:spMkLst>
        </pc:spChg>
        <pc:spChg chg="add mod">
          <ac:chgData name="Witt-Marett, Brenna Lauren" userId="65190665-c736-4abd-a492-60ee75090829" providerId="ADAL" clId="{9D52944D-CAA4-FC49-8E34-32BB602579C2}" dt="2021-07-29T22:00:07.321" v="12583" actId="962"/>
          <ac:spMkLst>
            <pc:docMk/>
            <pc:sldMk cId="4099889228" sldId="271"/>
            <ac:spMk id="21" creationId="{12165BE3-79E2-1A4B-B45F-2A7D41ADE9BD}"/>
          </ac:spMkLst>
        </pc:spChg>
        <pc:picChg chg="mod">
          <ac:chgData name="Witt-Marett, Brenna Lauren" userId="65190665-c736-4abd-a492-60ee75090829" providerId="ADAL" clId="{9D52944D-CAA4-FC49-8E34-32BB602579C2}" dt="2021-07-29T22:00:03.575" v="12581" actId="962"/>
          <ac:picMkLst>
            <pc:docMk/>
            <pc:sldMk cId="4099889228" sldId="271"/>
            <ac:picMk id="16" creationId="{A6C0C79D-C757-AF45-B82F-774C1242FA90}"/>
          </ac:picMkLst>
        </pc:picChg>
        <pc:picChg chg="mod">
          <ac:chgData name="Witt-Marett, Brenna Lauren" userId="65190665-c736-4abd-a492-60ee75090829" providerId="ADAL" clId="{9D52944D-CAA4-FC49-8E34-32BB602579C2}" dt="2021-07-29T22:00:11.563" v="12585" actId="962"/>
          <ac:picMkLst>
            <pc:docMk/>
            <pc:sldMk cId="4099889228" sldId="271"/>
            <ac:picMk id="18" creationId="{14E3EE9C-C279-6142-9778-E139B96B3F11}"/>
          </ac:picMkLst>
        </pc:picChg>
        <pc:picChg chg="mod">
          <ac:chgData name="Witt-Marett, Brenna Lauren" userId="65190665-c736-4abd-a492-60ee75090829" providerId="ADAL" clId="{9D52944D-CAA4-FC49-8E34-32BB602579C2}" dt="2021-07-29T22:00:09.987" v="12584" actId="962"/>
          <ac:picMkLst>
            <pc:docMk/>
            <pc:sldMk cId="4099889228" sldId="271"/>
            <ac:picMk id="20" creationId="{2A8D9484-971B-4A40-8DFD-D803A924C48A}"/>
          </ac:picMkLst>
        </pc:picChg>
        <pc:picChg chg="mod">
          <ac:chgData name="Witt-Marett, Brenna Lauren" userId="65190665-c736-4abd-a492-60ee75090829" providerId="ADAL" clId="{9D52944D-CAA4-FC49-8E34-32BB602579C2}" dt="2021-07-29T22:00:14.409" v="12587" actId="962"/>
          <ac:picMkLst>
            <pc:docMk/>
            <pc:sldMk cId="4099889228" sldId="271"/>
            <ac:picMk id="22" creationId="{7C6158E8-78BD-8040-8EDA-E4637D4AF538}"/>
          </ac:picMkLst>
        </pc:picChg>
      </pc:sldChg>
      <pc:sldChg chg="addSp modSp mod ord">
        <pc:chgData name="Witt-Marett, Brenna Lauren" userId="65190665-c736-4abd-a492-60ee75090829" providerId="ADAL" clId="{9D52944D-CAA4-FC49-8E34-32BB602579C2}" dt="2021-07-29T21:59:57.332" v="12580" actId="962"/>
        <pc:sldMkLst>
          <pc:docMk/>
          <pc:sldMk cId="3897296619" sldId="273"/>
        </pc:sldMkLst>
        <pc:spChg chg="mod ord">
          <ac:chgData name="Witt-Marett, Brenna Lauren" userId="65190665-c736-4abd-a492-60ee75090829" providerId="ADAL" clId="{9D52944D-CAA4-FC49-8E34-32BB602579C2}" dt="2021-07-29T21:55:17.940" v="11317" actId="13244"/>
          <ac:spMkLst>
            <pc:docMk/>
            <pc:sldMk cId="3897296619" sldId="273"/>
            <ac:spMk id="6" creationId="{9B54FA1C-D3B9-0041-ADE9-D5555F64798E}"/>
          </ac:spMkLst>
        </pc:spChg>
        <pc:spChg chg="mod ord">
          <ac:chgData name="Witt-Marett, Brenna Lauren" userId="65190665-c736-4abd-a492-60ee75090829" providerId="ADAL" clId="{9D52944D-CAA4-FC49-8E34-32BB602579C2}" dt="2021-07-29T21:55:53.771" v="11319" actId="13244"/>
          <ac:spMkLst>
            <pc:docMk/>
            <pc:sldMk cId="3897296619" sldId="273"/>
            <ac:spMk id="7" creationId="{8CB94D96-B625-0C40-AA36-A0262E36DF3E}"/>
          </ac:spMkLst>
        </pc:spChg>
        <pc:spChg chg="ord">
          <ac:chgData name="Witt-Marett, Brenna Lauren" userId="65190665-c736-4abd-a492-60ee75090829" providerId="ADAL" clId="{9D52944D-CAA4-FC49-8E34-32BB602579C2}" dt="2021-07-29T21:55:55.729" v="11320" actId="13244"/>
          <ac:spMkLst>
            <pc:docMk/>
            <pc:sldMk cId="3897296619" sldId="273"/>
            <ac:spMk id="8" creationId="{46F42211-2631-EE4E-973E-8ED465488D22}"/>
          </ac:spMkLst>
        </pc:spChg>
        <pc:spChg chg="mod">
          <ac:chgData name="Witt-Marett, Brenna Lauren" userId="65190665-c736-4abd-a492-60ee75090829" providerId="ADAL" clId="{9D52944D-CAA4-FC49-8E34-32BB602579C2}" dt="2021-07-26T14:24:43.278" v="650" actId="20577"/>
          <ac:spMkLst>
            <pc:docMk/>
            <pc:sldMk cId="3897296619" sldId="273"/>
            <ac:spMk id="9" creationId="{6990727D-28C2-E648-8512-FE40649829B3}"/>
          </ac:spMkLst>
        </pc:spChg>
        <pc:spChg chg="ord">
          <ac:chgData name="Witt-Marett, Brenna Lauren" userId="65190665-c736-4abd-a492-60ee75090829" providerId="ADAL" clId="{9D52944D-CAA4-FC49-8E34-32BB602579C2}" dt="2021-07-29T21:55:10.449" v="11316" actId="13244"/>
          <ac:spMkLst>
            <pc:docMk/>
            <pc:sldMk cId="3897296619" sldId="273"/>
            <ac:spMk id="14" creationId="{2C803FFC-EAEB-B64A-A842-925AF915A2A3}"/>
          </ac:spMkLst>
        </pc:spChg>
        <pc:spChg chg="add mod">
          <ac:chgData name="Witt-Marett, Brenna Lauren" userId="65190665-c736-4abd-a492-60ee75090829" providerId="ADAL" clId="{9D52944D-CAA4-FC49-8E34-32BB602579C2}" dt="2021-07-29T21:59:40.220" v="12571" actId="962"/>
          <ac:spMkLst>
            <pc:docMk/>
            <pc:sldMk cId="3897296619" sldId="273"/>
            <ac:spMk id="15" creationId="{D1E97770-CE97-4247-BE24-FB5A924C676E}"/>
          </ac:spMkLst>
        </pc:spChg>
        <pc:spChg chg="add mod">
          <ac:chgData name="Witt-Marett, Brenna Lauren" userId="65190665-c736-4abd-a492-60ee75090829" providerId="ADAL" clId="{9D52944D-CAA4-FC49-8E34-32BB602579C2}" dt="2021-07-29T21:59:43.910" v="12573" actId="962"/>
          <ac:spMkLst>
            <pc:docMk/>
            <pc:sldMk cId="3897296619" sldId="273"/>
            <ac:spMk id="16" creationId="{48A68A9E-F633-ED47-B20A-28B341413D29}"/>
          </ac:spMkLst>
        </pc:spChg>
        <pc:spChg chg="add mod">
          <ac:chgData name="Witt-Marett, Brenna Lauren" userId="65190665-c736-4abd-a492-60ee75090829" providerId="ADAL" clId="{9D52944D-CAA4-FC49-8E34-32BB602579C2}" dt="2021-07-29T21:59:45.438" v="12574" actId="962"/>
          <ac:spMkLst>
            <pc:docMk/>
            <pc:sldMk cId="3897296619" sldId="273"/>
            <ac:spMk id="17" creationId="{D10B7ABA-BDF8-9A43-B37D-CA6FFA65DABB}"/>
          </ac:spMkLst>
        </pc:spChg>
        <pc:spChg chg="add mod">
          <ac:chgData name="Witt-Marett, Brenna Lauren" userId="65190665-c736-4abd-a492-60ee75090829" providerId="ADAL" clId="{9D52944D-CAA4-FC49-8E34-32BB602579C2}" dt="2021-07-29T21:59:42.054" v="12572" actId="962"/>
          <ac:spMkLst>
            <pc:docMk/>
            <pc:sldMk cId="3897296619" sldId="273"/>
            <ac:spMk id="18" creationId="{1CB02E38-D8C8-E64B-B248-043BF7B15580}"/>
          </ac:spMkLst>
        </pc:spChg>
        <pc:picChg chg="mod">
          <ac:chgData name="Witt-Marett, Brenna Lauren" userId="65190665-c736-4abd-a492-60ee75090829" providerId="ADAL" clId="{9D52944D-CAA4-FC49-8E34-32BB602579C2}" dt="2021-07-29T21:59:57.332" v="12580" actId="962"/>
          <ac:picMkLst>
            <pc:docMk/>
            <pc:sldMk cId="3897296619" sldId="273"/>
            <ac:picMk id="13" creationId="{B7ED01DF-3B05-2741-8FA9-F3A32FFFFA67}"/>
          </ac:picMkLst>
        </pc:picChg>
        <pc:picChg chg="mod">
          <ac:chgData name="Witt-Marett, Brenna Lauren" userId="65190665-c736-4abd-a492-60ee75090829" providerId="ADAL" clId="{9D52944D-CAA4-FC49-8E34-32BB602579C2}" dt="2021-07-29T21:59:51.448" v="12577" actId="962"/>
          <ac:picMkLst>
            <pc:docMk/>
            <pc:sldMk cId="3897296619" sldId="273"/>
            <ac:picMk id="21" creationId="{DF686B1C-8ADB-FC4D-BD7D-9694526E98B0}"/>
          </ac:picMkLst>
        </pc:picChg>
        <pc:picChg chg="mod">
          <ac:chgData name="Witt-Marett, Brenna Lauren" userId="65190665-c736-4abd-a492-60ee75090829" providerId="ADAL" clId="{9D52944D-CAA4-FC49-8E34-32BB602579C2}" dt="2021-07-29T21:59:48.759" v="12576" actId="962"/>
          <ac:picMkLst>
            <pc:docMk/>
            <pc:sldMk cId="3897296619" sldId="273"/>
            <ac:picMk id="26" creationId="{74252609-7ED3-E240-A28B-9B001669982D}"/>
          </ac:picMkLst>
        </pc:picChg>
        <pc:picChg chg="mod">
          <ac:chgData name="Witt-Marett, Brenna Lauren" userId="65190665-c736-4abd-a492-60ee75090829" providerId="ADAL" clId="{9D52944D-CAA4-FC49-8E34-32BB602579C2}" dt="2021-07-29T21:59:47.297" v="12575" actId="962"/>
          <ac:picMkLst>
            <pc:docMk/>
            <pc:sldMk cId="3897296619" sldId="273"/>
            <ac:picMk id="30" creationId="{711808C1-FA5D-184F-A57A-8E65CB02FF8A}"/>
          </ac:picMkLst>
        </pc:picChg>
      </pc:sldChg>
      <pc:sldChg chg="addSp delSp modSp mod">
        <pc:chgData name="Witt-Marett, Brenna Lauren" userId="65190665-c736-4abd-a492-60ee75090829" providerId="ADAL" clId="{9D52944D-CAA4-FC49-8E34-32BB602579C2}" dt="2021-07-29T22:04:44.856" v="12635" actId="962"/>
        <pc:sldMkLst>
          <pc:docMk/>
          <pc:sldMk cId="3844885035" sldId="279"/>
        </pc:sldMkLst>
        <pc:spChg chg="ord">
          <ac:chgData name="Witt-Marett, Brenna Lauren" userId="65190665-c736-4abd-a492-60ee75090829" providerId="ADAL" clId="{9D52944D-CAA4-FC49-8E34-32BB602579C2}" dt="2021-07-29T21:51:27.756" v="10896" actId="13244"/>
          <ac:spMkLst>
            <pc:docMk/>
            <pc:sldMk cId="3844885035" sldId="279"/>
            <ac:spMk id="5" creationId="{22332542-ED7D-CD4C-BF0C-67AAFEAFC414}"/>
          </ac:spMkLst>
        </pc:spChg>
        <pc:spChg chg="add del mod">
          <ac:chgData name="Witt-Marett, Brenna Lauren" userId="65190665-c736-4abd-a492-60ee75090829" providerId="ADAL" clId="{9D52944D-CAA4-FC49-8E34-32BB602579C2}" dt="2021-07-26T19:32:42.845" v="4920" actId="478"/>
          <ac:spMkLst>
            <pc:docMk/>
            <pc:sldMk cId="3844885035" sldId="279"/>
            <ac:spMk id="8" creationId="{58086A86-792D-C04D-B90D-1A2EE76374AB}"/>
          </ac:spMkLst>
        </pc:spChg>
        <pc:spChg chg="add del mod">
          <ac:chgData name="Witt-Marett, Brenna Lauren" userId="65190665-c736-4abd-a492-60ee75090829" providerId="ADAL" clId="{9D52944D-CAA4-FC49-8E34-32BB602579C2}" dt="2021-07-26T19:32:43.939" v="4921" actId="478"/>
          <ac:spMkLst>
            <pc:docMk/>
            <pc:sldMk cId="3844885035" sldId="279"/>
            <ac:spMk id="9" creationId="{05FF57CB-22C2-B341-9282-4CE3C6203737}"/>
          </ac:spMkLst>
        </pc:spChg>
        <pc:spChg chg="add mod">
          <ac:chgData name="Witt-Marett, Brenna Lauren" userId="65190665-c736-4abd-a492-60ee75090829" providerId="ADAL" clId="{9D52944D-CAA4-FC49-8E34-32BB602579C2}" dt="2021-07-26T19:33:09.529" v="5004" actId="554"/>
          <ac:spMkLst>
            <pc:docMk/>
            <pc:sldMk cId="3844885035" sldId="279"/>
            <ac:spMk id="10" creationId="{7517378B-9559-804D-9466-AB517580F9F4}"/>
          </ac:spMkLst>
        </pc:spChg>
        <pc:spChg chg="add mod">
          <ac:chgData name="Witt-Marett, Brenna Lauren" userId="65190665-c736-4abd-a492-60ee75090829" providerId="ADAL" clId="{9D52944D-CAA4-FC49-8E34-32BB602579C2}" dt="2021-07-26T19:33:13.433" v="5005" actId="1037"/>
          <ac:spMkLst>
            <pc:docMk/>
            <pc:sldMk cId="3844885035" sldId="279"/>
            <ac:spMk id="11" creationId="{A4D138E1-2616-F24E-87E1-FA18546EEF48}"/>
          </ac:spMkLst>
        </pc:spChg>
        <pc:spChg chg="mod ord">
          <ac:chgData name="Witt-Marett, Brenna Lauren" userId="65190665-c736-4abd-a492-60ee75090829" providerId="ADAL" clId="{9D52944D-CAA4-FC49-8E34-32BB602579C2}" dt="2021-07-29T21:51:32.818" v="10898" actId="13244"/>
          <ac:spMkLst>
            <pc:docMk/>
            <pc:sldMk cId="3844885035" sldId="279"/>
            <ac:spMk id="19" creationId="{DBF234ED-09CD-9744-AD62-332B9CA22993}"/>
          </ac:spMkLst>
        </pc:spChg>
        <pc:spChg chg="mod ord">
          <ac:chgData name="Witt-Marett, Brenna Lauren" userId="65190665-c736-4abd-a492-60ee75090829" providerId="ADAL" clId="{9D52944D-CAA4-FC49-8E34-32BB602579C2}" dt="2021-07-29T21:51:31.603" v="10897" actId="13244"/>
          <ac:spMkLst>
            <pc:docMk/>
            <pc:sldMk cId="3844885035" sldId="279"/>
            <ac:spMk id="20" creationId="{0E51606D-FF32-6443-B740-3B9028FAD8CB}"/>
          </ac:spMkLst>
        </pc:spChg>
        <pc:spChg chg="mod">
          <ac:chgData name="Witt-Marett, Brenna Lauren" userId="65190665-c736-4abd-a492-60ee75090829" providerId="ADAL" clId="{9D52944D-CAA4-FC49-8E34-32BB602579C2}" dt="2021-07-28T21:59:18.093" v="8471" actId="6549"/>
          <ac:spMkLst>
            <pc:docMk/>
            <pc:sldMk cId="3844885035" sldId="279"/>
            <ac:spMk id="25" creationId="{6662CF45-C537-B743-984E-F53786A288F0}"/>
          </ac:spMkLst>
        </pc:spChg>
        <pc:picChg chg="mod">
          <ac:chgData name="Witt-Marett, Brenna Lauren" userId="65190665-c736-4abd-a492-60ee75090829" providerId="ADAL" clId="{9D52944D-CAA4-FC49-8E34-32BB602579C2}" dt="2021-07-29T22:04:44.856" v="12635" actId="962"/>
          <ac:picMkLst>
            <pc:docMk/>
            <pc:sldMk cId="3844885035" sldId="279"/>
            <ac:picMk id="22" creationId="{80E6D195-A03C-444B-8F19-0536CBB060FB}"/>
          </ac:picMkLst>
        </pc:picChg>
        <pc:picChg chg="mod">
          <ac:chgData name="Witt-Marett, Brenna Lauren" userId="65190665-c736-4abd-a492-60ee75090829" providerId="ADAL" clId="{9D52944D-CAA4-FC49-8E34-32BB602579C2}" dt="2021-07-29T22:04:42.142" v="12634" actId="962"/>
          <ac:picMkLst>
            <pc:docMk/>
            <pc:sldMk cId="3844885035" sldId="279"/>
            <ac:picMk id="24" creationId="{074BD3DD-850E-524C-BA31-26ED389F1346}"/>
          </ac:picMkLst>
        </pc:picChg>
      </pc:sldChg>
      <pc:sldChg chg="addSp modSp mod">
        <pc:chgData name="Witt-Marett, Brenna Lauren" userId="65190665-c736-4abd-a492-60ee75090829" providerId="ADAL" clId="{9D52944D-CAA4-FC49-8E34-32BB602579C2}" dt="2021-07-29T21:50:32.495" v="10890" actId="14429"/>
        <pc:sldMkLst>
          <pc:docMk/>
          <pc:sldMk cId="513685520" sldId="281"/>
        </pc:sldMkLst>
        <pc:spChg chg="mod modVis">
          <ac:chgData name="Witt-Marett, Brenna Lauren" userId="65190665-c736-4abd-a492-60ee75090829" providerId="ADAL" clId="{9D52944D-CAA4-FC49-8E34-32BB602579C2}" dt="2021-07-29T21:49:51.837" v="10853" actId="14429"/>
          <ac:spMkLst>
            <pc:docMk/>
            <pc:sldMk cId="513685520" sldId="281"/>
            <ac:spMk id="2" creationId="{347FB9A3-9FB9-7346-AABF-C862379638AF}"/>
          </ac:spMkLst>
        </pc:spChg>
        <pc:spChg chg="mod modVis">
          <ac:chgData name="Witt-Marett, Brenna Lauren" userId="65190665-c736-4abd-a492-60ee75090829" providerId="ADAL" clId="{9D52944D-CAA4-FC49-8E34-32BB602579C2}" dt="2021-07-29T21:50:16.407" v="10875" actId="14429"/>
          <ac:spMkLst>
            <pc:docMk/>
            <pc:sldMk cId="513685520" sldId="281"/>
            <ac:spMk id="3" creationId="{71E99153-5644-FF4C-B09B-9BA62D422153}"/>
          </ac:spMkLst>
        </pc:spChg>
        <pc:spChg chg="mod modVis">
          <ac:chgData name="Witt-Marett, Brenna Lauren" userId="65190665-c736-4abd-a492-60ee75090829" providerId="ADAL" clId="{9D52944D-CAA4-FC49-8E34-32BB602579C2}" dt="2021-07-29T21:50:27.354" v="10884" actId="14429"/>
          <ac:spMkLst>
            <pc:docMk/>
            <pc:sldMk cId="513685520" sldId="281"/>
            <ac:spMk id="4" creationId="{E2F47FD0-A2A3-9B46-9232-DA7FF95E154A}"/>
          </ac:spMkLst>
        </pc:spChg>
        <pc:spChg chg="mod modVis">
          <ac:chgData name="Witt-Marett, Brenna Lauren" userId="65190665-c736-4abd-a492-60ee75090829" providerId="ADAL" clId="{9D52944D-CAA4-FC49-8E34-32BB602579C2}" dt="2021-07-29T21:50:31.043" v="10888" actId="14429"/>
          <ac:spMkLst>
            <pc:docMk/>
            <pc:sldMk cId="513685520" sldId="281"/>
            <ac:spMk id="5" creationId="{8CCB9F7A-3A70-574E-9AAC-63400A3922F7}"/>
          </ac:spMkLst>
        </pc:spChg>
        <pc:spChg chg="mod ord modVis">
          <ac:chgData name="Witt-Marett, Brenna Lauren" userId="65190665-c736-4abd-a492-60ee75090829" providerId="ADAL" clId="{9D52944D-CAA4-FC49-8E34-32BB602579C2}" dt="2021-07-29T21:49:58.016" v="10858" actId="13244"/>
          <ac:spMkLst>
            <pc:docMk/>
            <pc:sldMk cId="513685520" sldId="281"/>
            <ac:spMk id="6" creationId="{9B54FA1C-D3B9-0041-ADE9-D5555F64798E}"/>
          </ac:spMkLst>
        </pc:spChg>
        <pc:spChg chg="mod ord modVis">
          <ac:chgData name="Witt-Marett, Brenna Lauren" userId="65190665-c736-4abd-a492-60ee75090829" providerId="ADAL" clId="{9D52944D-CAA4-FC49-8E34-32BB602579C2}" dt="2021-07-29T21:50:17.858" v="10877" actId="14429"/>
          <ac:spMkLst>
            <pc:docMk/>
            <pc:sldMk cId="513685520" sldId="281"/>
            <ac:spMk id="7" creationId="{8CB94D96-B625-0C40-AA36-A0262E36DF3E}"/>
          </ac:spMkLst>
        </pc:spChg>
        <pc:spChg chg="mod ord modVis">
          <ac:chgData name="Witt-Marett, Brenna Lauren" userId="65190665-c736-4abd-a492-60ee75090829" providerId="ADAL" clId="{9D52944D-CAA4-FC49-8E34-32BB602579C2}" dt="2021-07-29T21:50:29.052" v="10886" actId="14429"/>
          <ac:spMkLst>
            <pc:docMk/>
            <pc:sldMk cId="513685520" sldId="281"/>
            <ac:spMk id="8" creationId="{46F42211-2631-EE4E-973E-8ED465488D22}"/>
          </ac:spMkLst>
        </pc:spChg>
        <pc:spChg chg="mod modVis">
          <ac:chgData name="Witt-Marett, Brenna Lauren" userId="65190665-c736-4abd-a492-60ee75090829" providerId="ADAL" clId="{9D52944D-CAA4-FC49-8E34-32BB602579C2}" dt="2021-07-29T21:50:32.495" v="10890" actId="14429"/>
          <ac:spMkLst>
            <pc:docMk/>
            <pc:sldMk cId="513685520" sldId="281"/>
            <ac:spMk id="9" creationId="{6990727D-28C2-E648-8512-FE40649829B3}"/>
          </ac:spMkLst>
        </pc:spChg>
        <pc:spChg chg="ord">
          <ac:chgData name="Witt-Marett, Brenna Lauren" userId="65190665-c736-4abd-a492-60ee75090829" providerId="ADAL" clId="{9D52944D-CAA4-FC49-8E34-32BB602579C2}" dt="2021-07-29T21:49:48.119" v="10851" actId="13244"/>
          <ac:spMkLst>
            <pc:docMk/>
            <pc:sldMk cId="513685520" sldId="281"/>
            <ac:spMk id="14" creationId="{2C803FFC-EAEB-B64A-A842-925AF915A2A3}"/>
          </ac:spMkLst>
        </pc:spChg>
        <pc:spChg chg="add mod">
          <ac:chgData name="Witt-Marett, Brenna Lauren" userId="65190665-c736-4abd-a492-60ee75090829" providerId="ADAL" clId="{9D52944D-CAA4-FC49-8E34-32BB602579C2}" dt="2021-07-29T21:49:44.987" v="10850" actId="962"/>
          <ac:spMkLst>
            <pc:docMk/>
            <pc:sldMk cId="513685520" sldId="281"/>
            <ac:spMk id="15" creationId="{DAD133FD-812A-2649-A0EC-11C30ADE61DD}"/>
          </ac:spMkLst>
        </pc:spChg>
        <pc:spChg chg="add mod">
          <ac:chgData name="Witt-Marett, Brenna Lauren" userId="65190665-c736-4abd-a492-60ee75090829" providerId="ADAL" clId="{9D52944D-CAA4-FC49-8E34-32BB602579C2}" dt="2021-07-29T21:49:40.431" v="10848" actId="962"/>
          <ac:spMkLst>
            <pc:docMk/>
            <pc:sldMk cId="513685520" sldId="281"/>
            <ac:spMk id="16" creationId="{E9710647-63EC-A444-87CD-92C89A4C40CE}"/>
          </ac:spMkLst>
        </pc:spChg>
        <pc:spChg chg="add mod">
          <ac:chgData name="Witt-Marett, Brenna Lauren" userId="65190665-c736-4abd-a492-60ee75090829" providerId="ADAL" clId="{9D52944D-CAA4-FC49-8E34-32BB602579C2}" dt="2021-07-29T21:49:38.631" v="10847" actId="962"/>
          <ac:spMkLst>
            <pc:docMk/>
            <pc:sldMk cId="513685520" sldId="281"/>
            <ac:spMk id="17" creationId="{AC249C4D-56DC-834B-A1E5-1B5249DF6FF7}"/>
          </ac:spMkLst>
        </pc:spChg>
        <pc:spChg chg="add mod">
          <ac:chgData name="Witt-Marett, Brenna Lauren" userId="65190665-c736-4abd-a492-60ee75090829" providerId="ADAL" clId="{9D52944D-CAA4-FC49-8E34-32BB602579C2}" dt="2021-07-29T21:49:42.456" v="10849" actId="962"/>
          <ac:spMkLst>
            <pc:docMk/>
            <pc:sldMk cId="513685520" sldId="281"/>
            <ac:spMk id="18" creationId="{0FDBAB95-23E8-B344-9C03-3678B45FDEA4}"/>
          </ac:spMkLst>
        </pc:spChg>
        <pc:picChg chg="mod">
          <ac:chgData name="Witt-Marett, Brenna Lauren" userId="65190665-c736-4abd-a492-60ee75090829" providerId="ADAL" clId="{9D52944D-CAA4-FC49-8E34-32BB602579C2}" dt="2021-07-29T21:49:34.524" v="10845" actId="962"/>
          <ac:picMkLst>
            <pc:docMk/>
            <pc:sldMk cId="513685520" sldId="281"/>
            <ac:picMk id="24" creationId="{A47763D1-BC58-7846-BEB6-6EE8425C1618}"/>
          </ac:picMkLst>
        </pc:picChg>
        <pc:picChg chg="mod">
          <ac:chgData name="Witt-Marett, Brenna Lauren" userId="65190665-c736-4abd-a492-60ee75090829" providerId="ADAL" clId="{9D52944D-CAA4-FC49-8E34-32BB602579C2}" dt="2021-07-29T21:49:36.020" v="10846" actId="962"/>
          <ac:picMkLst>
            <pc:docMk/>
            <pc:sldMk cId="513685520" sldId="281"/>
            <ac:picMk id="26" creationId="{C12DBFA0-2551-9D47-80D3-52C6D705FBF4}"/>
          </ac:picMkLst>
        </pc:picChg>
        <pc:picChg chg="mod">
          <ac:chgData name="Witt-Marett, Brenna Lauren" userId="65190665-c736-4abd-a492-60ee75090829" providerId="ADAL" clId="{9D52944D-CAA4-FC49-8E34-32BB602579C2}" dt="2021-07-29T21:49:32.860" v="10844" actId="962"/>
          <ac:picMkLst>
            <pc:docMk/>
            <pc:sldMk cId="513685520" sldId="281"/>
            <ac:picMk id="28" creationId="{AF97B173-0EE5-7545-84F8-79EEE7C806BF}"/>
          </ac:picMkLst>
        </pc:picChg>
        <pc:picChg chg="mod">
          <ac:chgData name="Witt-Marett, Brenna Lauren" userId="65190665-c736-4abd-a492-60ee75090829" providerId="ADAL" clId="{9D52944D-CAA4-FC49-8E34-32BB602579C2}" dt="2021-07-29T21:49:31.240" v="10843" actId="962"/>
          <ac:picMkLst>
            <pc:docMk/>
            <pc:sldMk cId="513685520" sldId="281"/>
            <ac:picMk id="30" creationId="{F0BC1ECB-06B1-6D40-AB23-8B2229DB9E12}"/>
          </ac:picMkLst>
        </pc:picChg>
      </pc:sldChg>
      <pc:sldChg chg="add del ord">
        <pc:chgData name="Witt-Marett, Brenna Lauren" userId="65190665-c736-4abd-a492-60ee75090829" providerId="ADAL" clId="{9D52944D-CAA4-FC49-8E34-32BB602579C2}" dt="2021-07-26T14:19:33.959" v="499" actId="2696"/>
        <pc:sldMkLst>
          <pc:docMk/>
          <pc:sldMk cId="1937013802" sldId="282"/>
        </pc:sldMkLst>
      </pc:sldChg>
      <pc:sldChg chg="del">
        <pc:chgData name="Witt-Marett, Brenna Lauren" userId="65190665-c736-4abd-a492-60ee75090829" providerId="ADAL" clId="{9D52944D-CAA4-FC49-8E34-32BB602579C2}" dt="2021-07-19T19:57:46.102" v="10" actId="2696"/>
        <pc:sldMkLst>
          <pc:docMk/>
          <pc:sldMk cId="2051745369" sldId="282"/>
        </pc:sldMkLst>
      </pc:sldChg>
      <pc:sldChg chg="new del">
        <pc:chgData name="Witt-Marett, Brenna Lauren" userId="65190665-c736-4abd-a492-60ee75090829" providerId="ADAL" clId="{9D52944D-CAA4-FC49-8E34-32BB602579C2}" dt="2021-07-19T19:55:40.207" v="1" actId="2696"/>
        <pc:sldMkLst>
          <pc:docMk/>
          <pc:sldMk cId="1316775797" sldId="283"/>
        </pc:sldMkLst>
      </pc:sldChg>
      <pc:sldChg chg="modSp del mod">
        <pc:chgData name="Witt-Marett, Brenna Lauren" userId="65190665-c736-4abd-a492-60ee75090829" providerId="ADAL" clId="{9D52944D-CAA4-FC49-8E34-32BB602579C2}" dt="2021-07-26T14:19:32.558" v="498" actId="2696"/>
        <pc:sldMkLst>
          <pc:docMk/>
          <pc:sldMk cId="3817806787" sldId="283"/>
        </pc:sldMkLst>
        <pc:spChg chg="mod">
          <ac:chgData name="Witt-Marett, Brenna Lauren" userId="65190665-c736-4abd-a492-60ee75090829" providerId="ADAL" clId="{9D52944D-CAA4-FC49-8E34-32BB602579C2}" dt="2021-07-26T14:19:30.145" v="497" actId="6549"/>
          <ac:spMkLst>
            <pc:docMk/>
            <pc:sldMk cId="3817806787" sldId="283"/>
            <ac:spMk id="6" creationId="{7CB94722-16F3-2441-ADAF-1DE480B0CA21}"/>
          </ac:spMkLst>
        </pc:spChg>
      </pc:sldChg>
      <pc:sldChg chg="new del">
        <pc:chgData name="Witt-Marett, Brenna Lauren" userId="65190665-c736-4abd-a492-60ee75090829" providerId="ADAL" clId="{9D52944D-CAA4-FC49-8E34-32BB602579C2}" dt="2021-07-26T14:19:12.835" v="474" actId="2696"/>
        <pc:sldMkLst>
          <pc:docMk/>
          <pc:sldMk cId="435112238" sldId="284"/>
        </pc:sldMkLst>
      </pc:sldChg>
      <pc:sldChg chg="addSp delSp modSp add del mod ord">
        <pc:chgData name="Witt-Marett, Brenna Lauren" userId="65190665-c736-4abd-a492-60ee75090829" providerId="ADAL" clId="{9D52944D-CAA4-FC49-8E34-32BB602579C2}" dt="2021-07-26T14:23:06.022" v="547" actId="2696"/>
        <pc:sldMkLst>
          <pc:docMk/>
          <pc:sldMk cId="405165456" sldId="285"/>
        </pc:sldMkLst>
        <pc:spChg chg="add del mod">
          <ac:chgData name="Witt-Marett, Brenna Lauren" userId="65190665-c736-4abd-a492-60ee75090829" providerId="ADAL" clId="{9D52944D-CAA4-FC49-8E34-32BB602579C2}" dt="2021-07-26T14:19:54.770" v="513" actId="478"/>
          <ac:spMkLst>
            <pc:docMk/>
            <pc:sldMk cId="405165456" sldId="285"/>
            <ac:spMk id="3" creationId="{C475B74C-01B3-7443-80EF-2FC26CCC030D}"/>
          </ac:spMkLst>
        </pc:spChg>
        <pc:spChg chg="add del mod">
          <ac:chgData name="Witt-Marett, Brenna Lauren" userId="65190665-c736-4abd-a492-60ee75090829" providerId="ADAL" clId="{9D52944D-CAA4-FC49-8E34-32BB602579C2}" dt="2021-07-26T14:21:13.287" v="525" actId="47"/>
          <ac:spMkLst>
            <pc:docMk/>
            <pc:sldMk cId="405165456" sldId="285"/>
            <ac:spMk id="4" creationId="{9521DD17-AA10-9F49-AF12-1C418CAA9233}"/>
          </ac:spMkLst>
        </pc:spChg>
        <pc:spChg chg="mod">
          <ac:chgData name="Witt-Marett, Brenna Lauren" userId="65190665-c736-4abd-a492-60ee75090829" providerId="ADAL" clId="{9D52944D-CAA4-FC49-8E34-32BB602579C2}" dt="2021-07-26T14:19:48.560" v="511" actId="20577"/>
          <ac:spMkLst>
            <pc:docMk/>
            <pc:sldMk cId="405165456" sldId="285"/>
            <ac:spMk id="5" creationId="{22332542-ED7D-CD4C-BF0C-67AAFEAFC414}"/>
          </ac:spMkLst>
        </pc:spChg>
        <pc:spChg chg="mod">
          <ac:chgData name="Witt-Marett, Brenna Lauren" userId="65190665-c736-4abd-a492-60ee75090829" providerId="ADAL" clId="{9D52944D-CAA4-FC49-8E34-32BB602579C2}" dt="2021-07-26T14:19:37.675" v="500"/>
          <ac:spMkLst>
            <pc:docMk/>
            <pc:sldMk cId="405165456" sldId="285"/>
            <ac:spMk id="19" creationId="{DBF234ED-09CD-9744-AD62-332B9CA22993}"/>
          </ac:spMkLst>
        </pc:spChg>
        <pc:spChg chg="del">
          <ac:chgData name="Witt-Marett, Brenna Lauren" userId="65190665-c736-4abd-a492-60ee75090829" providerId="ADAL" clId="{9D52944D-CAA4-FC49-8E34-32BB602579C2}" dt="2021-07-26T14:19:56.986" v="514" actId="478"/>
          <ac:spMkLst>
            <pc:docMk/>
            <pc:sldMk cId="405165456" sldId="285"/>
            <ac:spMk id="20" creationId="{0E51606D-FF32-6443-B740-3B9028FAD8CB}"/>
          </ac:spMkLst>
        </pc:spChg>
        <pc:spChg chg="del">
          <ac:chgData name="Witt-Marett, Brenna Lauren" userId="65190665-c736-4abd-a492-60ee75090829" providerId="ADAL" clId="{9D52944D-CAA4-FC49-8E34-32BB602579C2}" dt="2021-07-26T14:19:58.983" v="515" actId="478"/>
          <ac:spMkLst>
            <pc:docMk/>
            <pc:sldMk cId="405165456" sldId="285"/>
            <ac:spMk id="25" creationId="{6662CF45-C537-B743-984E-F53786A288F0}"/>
          </ac:spMkLst>
        </pc:spChg>
        <pc:picChg chg="del">
          <ac:chgData name="Witt-Marett, Brenna Lauren" userId="65190665-c736-4abd-a492-60ee75090829" providerId="ADAL" clId="{9D52944D-CAA4-FC49-8E34-32BB602579C2}" dt="2021-07-26T14:19:52.289" v="512" actId="478"/>
          <ac:picMkLst>
            <pc:docMk/>
            <pc:sldMk cId="405165456" sldId="285"/>
            <ac:picMk id="24" creationId="{074BD3DD-850E-524C-BA31-26ED389F1346}"/>
          </ac:picMkLst>
        </pc:picChg>
      </pc:sldChg>
      <pc:sldChg chg="modSp new del">
        <pc:chgData name="Witt-Marett, Brenna Lauren" userId="65190665-c736-4abd-a492-60ee75090829" providerId="ADAL" clId="{9D52944D-CAA4-FC49-8E34-32BB602579C2}" dt="2021-07-26T14:36:32.421" v="949" actId="2696"/>
        <pc:sldMkLst>
          <pc:docMk/>
          <pc:sldMk cId="1085638911" sldId="286"/>
        </pc:sldMkLst>
        <pc:spChg chg="mod">
          <ac:chgData name="Witt-Marett, Brenna Lauren" userId="65190665-c736-4abd-a492-60ee75090829" providerId="ADAL" clId="{9D52944D-CAA4-FC49-8E34-32BB602579C2}" dt="2021-07-26T14:23:03.705" v="546"/>
          <ac:spMkLst>
            <pc:docMk/>
            <pc:sldMk cId="1085638911" sldId="286"/>
            <ac:spMk id="2" creationId="{C032B057-EE9F-0B42-A34E-7DEE5B61F74E}"/>
          </ac:spMkLst>
        </pc:spChg>
        <pc:spChg chg="mod">
          <ac:chgData name="Witt-Marett, Brenna Lauren" userId="65190665-c736-4abd-a492-60ee75090829" providerId="ADAL" clId="{9D52944D-CAA4-FC49-8E34-32BB602579C2}" dt="2021-07-26T14:22:58.032" v="545"/>
          <ac:spMkLst>
            <pc:docMk/>
            <pc:sldMk cId="1085638911" sldId="286"/>
            <ac:spMk id="4" creationId="{815402B0-C398-E94E-BEBA-A1D66736852C}"/>
          </ac:spMkLst>
        </pc:spChg>
      </pc:sldChg>
      <pc:sldChg chg="addSp delSp modSp new del mod">
        <pc:chgData name="Witt-Marett, Brenna Lauren" userId="65190665-c736-4abd-a492-60ee75090829" providerId="ADAL" clId="{9D52944D-CAA4-FC49-8E34-32BB602579C2}" dt="2021-07-26T14:21:14.179" v="526" actId="680"/>
        <pc:sldMkLst>
          <pc:docMk/>
          <pc:sldMk cId="2302659748" sldId="286"/>
        </pc:sldMkLst>
        <pc:spChg chg="add del mod">
          <ac:chgData name="Witt-Marett, Brenna Lauren" userId="65190665-c736-4abd-a492-60ee75090829" providerId="ADAL" clId="{9D52944D-CAA4-FC49-8E34-32BB602579C2}" dt="2021-07-26T14:21:12.740" v="524"/>
          <ac:spMkLst>
            <pc:docMk/>
            <pc:sldMk cId="2302659748" sldId="286"/>
            <ac:spMk id="5" creationId="{A263A200-048E-8044-A4D7-AB4D1E0F1706}"/>
          </ac:spMkLst>
        </pc:spChg>
      </pc:sldChg>
      <pc:sldChg chg="addSp delSp modSp add del mod">
        <pc:chgData name="Witt-Marett, Brenna Lauren" userId="65190665-c736-4abd-a492-60ee75090829" providerId="ADAL" clId="{9D52944D-CAA4-FC49-8E34-32BB602579C2}" dt="2021-07-26T14:37:44.554" v="984" actId="2696"/>
        <pc:sldMkLst>
          <pc:docMk/>
          <pc:sldMk cId="1102728448" sldId="287"/>
        </pc:sldMkLst>
        <pc:spChg chg="mod">
          <ac:chgData name="Witt-Marett, Brenna Lauren" userId="65190665-c736-4abd-a492-60ee75090829" providerId="ADAL" clId="{9D52944D-CAA4-FC49-8E34-32BB602579C2}" dt="2021-07-26T14:27:09.891" v="756" actId="20577"/>
          <ac:spMkLst>
            <pc:docMk/>
            <pc:sldMk cId="1102728448" sldId="287"/>
            <ac:spMk id="2" creationId="{347FB9A3-9FB9-7346-AABF-C862379638AF}"/>
          </ac:spMkLst>
        </pc:spChg>
        <pc:spChg chg="del">
          <ac:chgData name="Witt-Marett, Brenna Lauren" userId="65190665-c736-4abd-a492-60ee75090829" providerId="ADAL" clId="{9D52944D-CAA4-FC49-8E34-32BB602579C2}" dt="2021-07-26T14:26:55.461" v="717" actId="478"/>
          <ac:spMkLst>
            <pc:docMk/>
            <pc:sldMk cId="1102728448" sldId="287"/>
            <ac:spMk id="3" creationId="{71E99153-5644-FF4C-B09B-9BA62D422153}"/>
          </ac:spMkLst>
        </pc:spChg>
        <pc:spChg chg="mod">
          <ac:chgData name="Witt-Marett, Brenna Lauren" userId="65190665-c736-4abd-a492-60ee75090829" providerId="ADAL" clId="{9D52944D-CAA4-FC49-8E34-32BB602579C2}" dt="2021-07-26T14:27:26.474" v="809" actId="20577"/>
          <ac:spMkLst>
            <pc:docMk/>
            <pc:sldMk cId="1102728448" sldId="287"/>
            <ac:spMk id="4" creationId="{E2F47FD0-A2A3-9B46-9232-DA7FF95E154A}"/>
          </ac:spMkLst>
        </pc:spChg>
        <pc:spChg chg="mod">
          <ac:chgData name="Witt-Marett, Brenna Lauren" userId="65190665-c736-4abd-a492-60ee75090829" providerId="ADAL" clId="{9D52944D-CAA4-FC49-8E34-32BB602579C2}" dt="2021-07-26T14:27:21.367" v="804" actId="20577"/>
          <ac:spMkLst>
            <pc:docMk/>
            <pc:sldMk cId="1102728448" sldId="287"/>
            <ac:spMk id="5" creationId="{8CCB9F7A-3A70-574E-9AAC-63400A3922F7}"/>
          </ac:spMkLst>
        </pc:spChg>
        <pc:spChg chg="mod">
          <ac:chgData name="Witt-Marett, Brenna Lauren" userId="65190665-c736-4abd-a492-60ee75090829" providerId="ADAL" clId="{9D52944D-CAA4-FC49-8E34-32BB602579C2}" dt="2021-07-26T14:32:44.218" v="911" actId="14100"/>
          <ac:spMkLst>
            <pc:docMk/>
            <pc:sldMk cId="1102728448" sldId="287"/>
            <ac:spMk id="6" creationId="{9B54FA1C-D3B9-0041-ADE9-D5555F64798E}"/>
          </ac:spMkLst>
        </pc:spChg>
        <pc:spChg chg="del">
          <ac:chgData name="Witt-Marett, Brenna Lauren" userId="65190665-c736-4abd-a492-60ee75090829" providerId="ADAL" clId="{9D52944D-CAA4-FC49-8E34-32BB602579C2}" dt="2021-07-26T14:31:58.760" v="871" actId="478"/>
          <ac:spMkLst>
            <pc:docMk/>
            <pc:sldMk cId="1102728448" sldId="287"/>
            <ac:spMk id="7" creationId="{8CB94D96-B625-0C40-AA36-A0262E36DF3E}"/>
          </ac:spMkLst>
        </pc:spChg>
        <pc:spChg chg="mod">
          <ac:chgData name="Witt-Marett, Brenna Lauren" userId="65190665-c736-4abd-a492-60ee75090829" providerId="ADAL" clId="{9D52944D-CAA4-FC49-8E34-32BB602579C2}" dt="2021-07-26T14:31:53.997" v="870" actId="14100"/>
          <ac:spMkLst>
            <pc:docMk/>
            <pc:sldMk cId="1102728448" sldId="287"/>
            <ac:spMk id="8" creationId="{46F42211-2631-EE4E-973E-8ED465488D22}"/>
          </ac:spMkLst>
        </pc:spChg>
        <pc:spChg chg="add mod">
          <ac:chgData name="Witt-Marett, Brenna Lauren" userId="65190665-c736-4abd-a492-60ee75090829" providerId="ADAL" clId="{9D52944D-CAA4-FC49-8E34-32BB602579C2}" dt="2021-07-26T14:26:53.413" v="716" actId="478"/>
          <ac:spMkLst>
            <pc:docMk/>
            <pc:sldMk cId="1102728448" sldId="287"/>
            <ac:spMk id="11" creationId="{24AA621F-20BF-9249-8AA1-7C461BE11A78}"/>
          </ac:spMkLst>
        </pc:spChg>
        <pc:spChg chg="mod">
          <ac:chgData name="Witt-Marett, Brenna Lauren" userId="65190665-c736-4abd-a492-60ee75090829" providerId="ADAL" clId="{9D52944D-CAA4-FC49-8E34-32BB602579C2}" dt="2021-07-26T14:25:41.359" v="652"/>
          <ac:spMkLst>
            <pc:docMk/>
            <pc:sldMk cId="1102728448" sldId="287"/>
            <ac:spMk id="14" creationId="{2C803FFC-EAEB-B64A-A842-925AF915A2A3}"/>
          </ac:spMkLst>
        </pc:spChg>
        <pc:spChg chg="add mod">
          <ac:chgData name="Witt-Marett, Brenna Lauren" userId="65190665-c736-4abd-a492-60ee75090829" providerId="ADAL" clId="{9D52944D-CAA4-FC49-8E34-32BB602579C2}" dt="2021-07-26T14:26:55.461" v="717" actId="478"/>
          <ac:spMkLst>
            <pc:docMk/>
            <pc:sldMk cId="1102728448" sldId="287"/>
            <ac:spMk id="15" creationId="{CD288A80-BDFB-1D4A-9694-038CF59F56D4}"/>
          </ac:spMkLst>
        </pc:spChg>
        <pc:spChg chg="add mod">
          <ac:chgData name="Witt-Marett, Brenna Lauren" userId="65190665-c736-4abd-a492-60ee75090829" providerId="ADAL" clId="{9D52944D-CAA4-FC49-8E34-32BB602579C2}" dt="2021-07-26T14:31:58.760" v="871" actId="478"/>
          <ac:spMkLst>
            <pc:docMk/>
            <pc:sldMk cId="1102728448" sldId="287"/>
            <ac:spMk id="17" creationId="{1637D69E-94E3-7444-96BF-CF68D2CBC755}"/>
          </ac:spMkLst>
        </pc:spChg>
        <pc:spChg chg="add mod">
          <ac:chgData name="Witt-Marett, Brenna Lauren" userId="65190665-c736-4abd-a492-60ee75090829" providerId="ADAL" clId="{9D52944D-CAA4-FC49-8E34-32BB602579C2}" dt="2021-07-26T14:33:45.315" v="914" actId="478"/>
          <ac:spMkLst>
            <pc:docMk/>
            <pc:sldMk cId="1102728448" sldId="287"/>
            <ac:spMk id="19" creationId="{EDB31C76-1712-5242-B882-BFE80B3A641D}"/>
          </ac:spMkLst>
        </pc:spChg>
        <pc:spChg chg="add mod">
          <ac:chgData name="Witt-Marett, Brenna Lauren" userId="65190665-c736-4abd-a492-60ee75090829" providerId="ADAL" clId="{9D52944D-CAA4-FC49-8E34-32BB602579C2}" dt="2021-07-26T14:33:47.429" v="915" actId="478"/>
          <ac:spMkLst>
            <pc:docMk/>
            <pc:sldMk cId="1102728448" sldId="287"/>
            <ac:spMk id="22" creationId="{9CDCD0A4-DEC9-7D46-9C83-3DE737C1B164}"/>
          </ac:spMkLst>
        </pc:spChg>
        <pc:picChg chg="del">
          <ac:chgData name="Witt-Marett, Brenna Lauren" userId="65190665-c736-4abd-a492-60ee75090829" providerId="ADAL" clId="{9D52944D-CAA4-FC49-8E34-32BB602579C2}" dt="2021-07-26T14:33:47.429" v="915" actId="478"/>
          <ac:picMkLst>
            <pc:docMk/>
            <pc:sldMk cId="1102728448" sldId="287"/>
            <ac:picMk id="13" creationId="{B7ED01DF-3B05-2741-8FA9-F3A32FFFFA67}"/>
          </ac:picMkLst>
        </pc:picChg>
        <pc:picChg chg="del">
          <ac:chgData name="Witt-Marett, Brenna Lauren" userId="65190665-c736-4abd-a492-60ee75090829" providerId="ADAL" clId="{9D52944D-CAA4-FC49-8E34-32BB602579C2}" dt="2021-07-26T14:26:53.413" v="716" actId="478"/>
          <ac:picMkLst>
            <pc:docMk/>
            <pc:sldMk cId="1102728448" sldId="287"/>
            <ac:picMk id="21" creationId="{DF686B1C-8ADB-FC4D-BD7D-9694526E98B0}"/>
          </ac:picMkLst>
        </pc:picChg>
        <pc:picChg chg="del">
          <ac:chgData name="Witt-Marett, Brenna Lauren" userId="65190665-c736-4abd-a492-60ee75090829" providerId="ADAL" clId="{9D52944D-CAA4-FC49-8E34-32BB602579C2}" dt="2021-07-26T14:33:45.315" v="914" actId="478"/>
          <ac:picMkLst>
            <pc:docMk/>
            <pc:sldMk cId="1102728448" sldId="287"/>
            <ac:picMk id="26" creationId="{74252609-7ED3-E240-A28B-9B001669982D}"/>
          </ac:picMkLst>
        </pc:picChg>
      </pc:sldChg>
      <pc:sldChg chg="addSp delSp modSp new del mod ord">
        <pc:chgData name="Witt-Marett, Brenna Lauren" userId="65190665-c736-4abd-a492-60ee75090829" providerId="ADAL" clId="{9D52944D-CAA4-FC49-8E34-32BB602579C2}" dt="2021-07-28T22:40:38.214" v="9376" actId="2696"/>
        <pc:sldMkLst>
          <pc:docMk/>
          <pc:sldMk cId="95412247" sldId="288"/>
        </pc:sldMkLst>
        <pc:spChg chg="mod">
          <ac:chgData name="Witt-Marett, Brenna Lauren" userId="65190665-c736-4abd-a492-60ee75090829" providerId="ADAL" clId="{9D52944D-CAA4-FC49-8E34-32BB602579C2}" dt="2021-07-26T19:32:04.866" v="4919" actId="14100"/>
          <ac:spMkLst>
            <pc:docMk/>
            <pc:sldMk cId="95412247" sldId="288"/>
            <ac:spMk id="2" creationId="{A56CD77A-681D-484C-8ABB-DAD7C7A838EF}"/>
          </ac:spMkLst>
        </pc:spChg>
        <pc:spChg chg="del mod">
          <ac:chgData name="Witt-Marett, Brenna Lauren" userId="65190665-c736-4abd-a492-60ee75090829" providerId="ADAL" clId="{9D52944D-CAA4-FC49-8E34-32BB602579C2}" dt="2021-07-28T21:50:09.222" v="8398" actId="478"/>
          <ac:spMkLst>
            <pc:docMk/>
            <pc:sldMk cId="95412247" sldId="288"/>
            <ac:spMk id="3" creationId="{08B4F452-CCA8-5E48-B9A5-033E71A5ED2B}"/>
          </ac:spMkLst>
        </pc:spChg>
        <pc:spChg chg="del mod">
          <ac:chgData name="Witt-Marett, Brenna Lauren" userId="65190665-c736-4abd-a492-60ee75090829" providerId="ADAL" clId="{9D52944D-CAA4-FC49-8E34-32BB602579C2}" dt="2021-07-28T21:50:12.485" v="8401" actId="478"/>
          <ac:spMkLst>
            <pc:docMk/>
            <pc:sldMk cId="95412247" sldId="288"/>
            <ac:spMk id="4" creationId="{790D1446-8C83-B545-9763-C12FE0469CA4}"/>
          </ac:spMkLst>
        </pc:spChg>
        <pc:spChg chg="mod">
          <ac:chgData name="Witt-Marett, Brenna Lauren" userId="65190665-c736-4abd-a492-60ee75090829" providerId="ADAL" clId="{9D52944D-CAA4-FC49-8E34-32BB602579C2}" dt="2021-07-26T14:41:08.241" v="1373" actId="20577"/>
          <ac:spMkLst>
            <pc:docMk/>
            <pc:sldMk cId="95412247" sldId="288"/>
            <ac:spMk id="5" creationId="{817C0F0A-4F1E-5F45-A958-E68A562DE914}"/>
          </ac:spMkLst>
        </pc:spChg>
        <pc:spChg chg="del mod">
          <ac:chgData name="Witt-Marett, Brenna Lauren" userId="65190665-c736-4abd-a492-60ee75090829" providerId="ADAL" clId="{9D52944D-CAA4-FC49-8E34-32BB602579C2}" dt="2021-07-28T21:50:11.237" v="8400" actId="478"/>
          <ac:spMkLst>
            <pc:docMk/>
            <pc:sldMk cId="95412247" sldId="288"/>
            <ac:spMk id="6" creationId="{3B260C76-9555-2E45-BF6F-102F7BAB16CB}"/>
          </ac:spMkLst>
        </pc:spChg>
        <pc:spChg chg="del mod">
          <ac:chgData name="Witt-Marett, Brenna Lauren" userId="65190665-c736-4abd-a492-60ee75090829" providerId="ADAL" clId="{9D52944D-CAA4-FC49-8E34-32BB602579C2}" dt="2021-07-28T21:50:13.946" v="8402" actId="478"/>
          <ac:spMkLst>
            <pc:docMk/>
            <pc:sldMk cId="95412247" sldId="288"/>
            <ac:spMk id="7" creationId="{EE31DD0F-FF2B-7F4A-80F1-5CC662205C38}"/>
          </ac:spMkLst>
        </pc:spChg>
        <pc:spChg chg="del mod">
          <ac:chgData name="Witt-Marett, Brenna Lauren" userId="65190665-c736-4abd-a492-60ee75090829" providerId="ADAL" clId="{9D52944D-CAA4-FC49-8E34-32BB602579C2}" dt="2021-07-26T14:41:44.784" v="1375" actId="931"/>
          <ac:spMkLst>
            <pc:docMk/>
            <pc:sldMk cId="95412247" sldId="288"/>
            <ac:spMk id="8" creationId="{A3587156-ED32-8449-BFEA-DE85B2A0BF7E}"/>
          </ac:spMkLst>
        </pc:spChg>
        <pc:spChg chg="add mod">
          <ac:chgData name="Witt-Marett, Brenna Lauren" userId="65190665-c736-4abd-a492-60ee75090829" providerId="ADAL" clId="{9D52944D-CAA4-FC49-8E34-32BB602579C2}" dt="2021-07-28T21:50:07.128" v="8396" actId="478"/>
          <ac:spMkLst>
            <pc:docMk/>
            <pc:sldMk cId="95412247" sldId="288"/>
            <ac:spMk id="9" creationId="{780E005F-0FA3-9E46-8E23-879909723821}"/>
          </ac:spMkLst>
        </pc:spChg>
        <pc:spChg chg="del">
          <ac:chgData name="Witt-Marett, Brenna Lauren" userId="65190665-c736-4abd-a492-60ee75090829" providerId="ADAL" clId="{9D52944D-CAA4-FC49-8E34-32BB602579C2}" dt="2021-07-26T14:37:37.972" v="982" actId="478"/>
          <ac:spMkLst>
            <pc:docMk/>
            <pc:sldMk cId="95412247" sldId="288"/>
            <ac:spMk id="9" creationId="{AA052FC2-603F-7A42-A410-96180F1CF027}"/>
          </ac:spMkLst>
        </pc:spChg>
        <pc:spChg chg="del">
          <ac:chgData name="Witt-Marett, Brenna Lauren" userId="65190665-c736-4abd-a492-60ee75090829" providerId="ADAL" clId="{9D52944D-CAA4-FC49-8E34-32BB602579C2}" dt="2021-07-26T14:37:52.247" v="985" actId="931"/>
          <ac:spMkLst>
            <pc:docMk/>
            <pc:sldMk cId="95412247" sldId="288"/>
            <ac:spMk id="10" creationId="{FBD08941-8010-7847-A10F-25E989EFB4B6}"/>
          </ac:spMkLst>
        </pc:spChg>
        <pc:spChg chg="mod">
          <ac:chgData name="Witt-Marett, Brenna Lauren" userId="65190665-c736-4abd-a492-60ee75090829" providerId="ADAL" clId="{9D52944D-CAA4-FC49-8E34-32BB602579C2}" dt="2021-07-26T21:38:45.999" v="6246" actId="20577"/>
          <ac:spMkLst>
            <pc:docMk/>
            <pc:sldMk cId="95412247" sldId="288"/>
            <ac:spMk id="11" creationId="{DCCA9CDB-CA70-0345-8CEE-84309CF841BA}"/>
          </ac:spMkLst>
        </pc:spChg>
        <pc:spChg chg="add mod">
          <ac:chgData name="Witt-Marett, Brenna Lauren" userId="65190665-c736-4abd-a492-60ee75090829" providerId="ADAL" clId="{9D52944D-CAA4-FC49-8E34-32BB602579C2}" dt="2021-07-28T21:50:09.222" v="8398" actId="478"/>
          <ac:spMkLst>
            <pc:docMk/>
            <pc:sldMk cId="95412247" sldId="288"/>
            <ac:spMk id="13" creationId="{9659BF10-3024-D64D-9678-3AB8DC365FEE}"/>
          </ac:spMkLst>
        </pc:spChg>
        <pc:spChg chg="add mod">
          <ac:chgData name="Witt-Marett, Brenna Lauren" userId="65190665-c736-4abd-a492-60ee75090829" providerId="ADAL" clId="{9D52944D-CAA4-FC49-8E34-32BB602579C2}" dt="2021-07-26T21:10:17.283" v="5779"/>
          <ac:spMkLst>
            <pc:docMk/>
            <pc:sldMk cId="95412247" sldId="288"/>
            <ac:spMk id="17" creationId="{E37B33D5-6E9E-8A4A-944E-2A981940359C}"/>
          </ac:spMkLst>
        </pc:spChg>
        <pc:spChg chg="add mod">
          <ac:chgData name="Witt-Marett, Brenna Lauren" userId="65190665-c736-4abd-a492-60ee75090829" providerId="ADAL" clId="{9D52944D-CAA4-FC49-8E34-32BB602579C2}" dt="2021-07-26T21:10:17.283" v="5779"/>
          <ac:spMkLst>
            <pc:docMk/>
            <pc:sldMk cId="95412247" sldId="288"/>
            <ac:spMk id="18" creationId="{32F419AA-2337-0249-ACF5-41DF9B32DFD5}"/>
          </ac:spMkLst>
        </pc:spChg>
        <pc:spChg chg="add mod">
          <ac:chgData name="Witt-Marett, Brenna Lauren" userId="65190665-c736-4abd-a492-60ee75090829" providerId="ADAL" clId="{9D52944D-CAA4-FC49-8E34-32BB602579C2}" dt="2021-07-26T21:10:17.283" v="5779"/>
          <ac:spMkLst>
            <pc:docMk/>
            <pc:sldMk cId="95412247" sldId="288"/>
            <ac:spMk id="19" creationId="{DB5BAF47-A51F-1642-ACC0-300D3F8E07D7}"/>
          </ac:spMkLst>
        </pc:spChg>
        <pc:spChg chg="add mod">
          <ac:chgData name="Witt-Marett, Brenna Lauren" userId="65190665-c736-4abd-a492-60ee75090829" providerId="ADAL" clId="{9D52944D-CAA4-FC49-8E34-32BB602579C2}" dt="2021-07-28T21:50:11.237" v="8400" actId="478"/>
          <ac:spMkLst>
            <pc:docMk/>
            <pc:sldMk cId="95412247" sldId="288"/>
            <ac:spMk id="20" creationId="{0FF6583D-9CF5-CC42-A5EC-8537DF3EFD2E}"/>
          </ac:spMkLst>
        </pc:spChg>
        <pc:spChg chg="add mod">
          <ac:chgData name="Witt-Marett, Brenna Lauren" userId="65190665-c736-4abd-a492-60ee75090829" providerId="ADAL" clId="{9D52944D-CAA4-FC49-8E34-32BB602579C2}" dt="2021-07-28T21:50:12.485" v="8401" actId="478"/>
          <ac:spMkLst>
            <pc:docMk/>
            <pc:sldMk cId="95412247" sldId="288"/>
            <ac:spMk id="22" creationId="{536B1858-542F-A847-A5E6-D640A8423849}"/>
          </ac:spMkLst>
        </pc:spChg>
        <pc:spChg chg="add mod">
          <ac:chgData name="Witt-Marett, Brenna Lauren" userId="65190665-c736-4abd-a492-60ee75090829" providerId="ADAL" clId="{9D52944D-CAA4-FC49-8E34-32BB602579C2}" dt="2021-07-28T21:50:13.946" v="8402" actId="478"/>
          <ac:spMkLst>
            <pc:docMk/>
            <pc:sldMk cId="95412247" sldId="288"/>
            <ac:spMk id="24" creationId="{CC0CC91C-AC3F-1345-82BF-252AD0EBB32D}"/>
          </ac:spMkLst>
        </pc:spChg>
        <pc:spChg chg="add mod">
          <ac:chgData name="Witt-Marett, Brenna Lauren" userId="65190665-c736-4abd-a492-60ee75090829" providerId="ADAL" clId="{9D52944D-CAA4-FC49-8E34-32BB602579C2}" dt="2021-07-28T21:50:14.890" v="8403" actId="478"/>
          <ac:spMkLst>
            <pc:docMk/>
            <pc:sldMk cId="95412247" sldId="288"/>
            <ac:spMk id="26" creationId="{0D4B21ED-B4C7-DA4B-8379-51E4A5FF0695}"/>
          </ac:spMkLst>
        </pc:spChg>
        <pc:picChg chg="add del mod">
          <ac:chgData name="Witt-Marett, Brenna Lauren" userId="65190665-c736-4abd-a492-60ee75090829" providerId="ADAL" clId="{9D52944D-CAA4-FC49-8E34-32BB602579C2}" dt="2021-07-28T21:50:14.890" v="8403" actId="478"/>
          <ac:picMkLst>
            <pc:docMk/>
            <pc:sldMk cId="95412247" sldId="288"/>
            <ac:picMk id="12" creationId="{988ADDD1-2C29-4E40-8357-D13B56482016}"/>
          </ac:picMkLst>
        </pc:picChg>
        <pc:picChg chg="add mod modCrop">
          <ac:chgData name="Witt-Marett, Brenna Lauren" userId="65190665-c736-4abd-a492-60ee75090829" providerId="ADAL" clId="{9D52944D-CAA4-FC49-8E34-32BB602579C2}" dt="2021-07-27T14:19:31.355" v="7719" actId="1582"/>
          <ac:picMkLst>
            <pc:docMk/>
            <pc:sldMk cId="95412247" sldId="288"/>
            <ac:picMk id="14" creationId="{F52B4A43-2100-F84E-9EE5-BD10AA665128}"/>
          </ac:picMkLst>
        </pc:picChg>
        <pc:picChg chg="add del mod">
          <ac:chgData name="Witt-Marett, Brenna Lauren" userId="65190665-c736-4abd-a492-60ee75090829" providerId="ADAL" clId="{9D52944D-CAA4-FC49-8E34-32BB602579C2}" dt="2021-07-28T21:50:07.128" v="8396" actId="478"/>
          <ac:picMkLst>
            <pc:docMk/>
            <pc:sldMk cId="95412247" sldId="288"/>
            <ac:picMk id="16" creationId="{5D702EF9-DC30-6C49-9394-1D5B3B88E1D3}"/>
          </ac:picMkLst>
        </pc:picChg>
      </pc:sldChg>
      <pc:sldChg chg="addSp delSp modSp add mod ord setBg addCm delCm modCm">
        <pc:chgData name="Witt-Marett, Brenna Lauren" userId="65190665-c736-4abd-a492-60ee75090829" providerId="ADAL" clId="{9D52944D-CAA4-FC49-8E34-32BB602579C2}" dt="2021-07-29T22:11:18.852" v="12686" actId="962"/>
        <pc:sldMkLst>
          <pc:docMk/>
          <pc:sldMk cId="1822964496" sldId="289"/>
        </pc:sldMkLst>
        <pc:spChg chg="add del mod">
          <ac:chgData name="Witt-Marett, Brenna Lauren" userId="65190665-c736-4abd-a492-60ee75090829" providerId="ADAL" clId="{9D52944D-CAA4-FC49-8E34-32BB602579C2}" dt="2021-07-29T19:38:45.259" v="10300" actId="478"/>
          <ac:spMkLst>
            <pc:docMk/>
            <pc:sldMk cId="1822964496" sldId="289"/>
            <ac:spMk id="2" creationId="{126C3B17-9D55-0445-8395-548F59948569}"/>
          </ac:spMkLst>
        </pc:spChg>
        <pc:spChg chg="del mod">
          <ac:chgData name="Witt-Marett, Brenna Lauren" userId="65190665-c736-4abd-a492-60ee75090829" providerId="ADAL" clId="{9D52944D-CAA4-FC49-8E34-32BB602579C2}" dt="2021-07-26T16:50:06.251" v="3488" actId="478"/>
          <ac:spMkLst>
            <pc:docMk/>
            <pc:sldMk cId="1822964496" sldId="289"/>
            <ac:spMk id="2" creationId="{8B5FF5CE-5712-D34C-A338-303ACFA0DE84}"/>
          </ac:spMkLst>
        </pc:spChg>
        <pc:spChg chg="add mod ord modVis">
          <ac:chgData name="Witt-Marett, Brenna Lauren" userId="65190665-c736-4abd-a492-60ee75090829" providerId="ADAL" clId="{9D52944D-CAA4-FC49-8E34-32BB602579C2}" dt="2021-07-29T21:39:06.305" v="10601" actId="14429"/>
          <ac:spMkLst>
            <pc:docMk/>
            <pc:sldMk cId="1822964496" sldId="289"/>
            <ac:spMk id="2" creationId="{8EB5D4CC-2B0C-1642-9479-24BE0B3D8DCA}"/>
          </ac:spMkLst>
        </pc:spChg>
        <pc:spChg chg="del mod">
          <ac:chgData name="Witt-Marett, Brenna Lauren" userId="65190665-c736-4abd-a492-60ee75090829" providerId="ADAL" clId="{9D52944D-CAA4-FC49-8E34-32BB602579C2}" dt="2021-07-27T14:05:28.735" v="7408" actId="478"/>
          <ac:spMkLst>
            <pc:docMk/>
            <pc:sldMk cId="1822964496" sldId="289"/>
            <ac:spMk id="3" creationId="{9BFA1855-5D41-3942-8EE4-4F1E499268CB}"/>
          </ac:spMkLst>
        </pc:spChg>
        <pc:spChg chg="add del mod">
          <ac:chgData name="Witt-Marett, Brenna Lauren" userId="65190665-c736-4abd-a492-60ee75090829" providerId="ADAL" clId="{9D52944D-CAA4-FC49-8E34-32BB602579C2}" dt="2021-07-26T16:43:34.388" v="3474" actId="478"/>
          <ac:spMkLst>
            <pc:docMk/>
            <pc:sldMk cId="1822964496" sldId="289"/>
            <ac:spMk id="5" creationId="{5D6F90AE-2B33-664F-A51F-5B856A891877}"/>
          </ac:spMkLst>
        </pc:spChg>
        <pc:spChg chg="add del">
          <ac:chgData name="Witt-Marett, Brenna Lauren" userId="65190665-c736-4abd-a492-60ee75090829" providerId="ADAL" clId="{9D52944D-CAA4-FC49-8E34-32BB602579C2}" dt="2021-07-26T17:04:18.127" v="3533" actId="478"/>
          <ac:spMkLst>
            <pc:docMk/>
            <pc:sldMk cId="1822964496" sldId="289"/>
            <ac:spMk id="7" creationId="{EB84F3F0-6CA1-8E44-B31A-3AD09BE37730}"/>
          </ac:spMkLst>
        </pc:spChg>
        <pc:spChg chg="del mod">
          <ac:chgData name="Witt-Marett, Brenna Lauren" userId="65190665-c736-4abd-a492-60ee75090829" providerId="ADAL" clId="{9D52944D-CAA4-FC49-8E34-32BB602579C2}" dt="2021-07-26T16:43:32.990" v="3473" actId="478"/>
          <ac:spMkLst>
            <pc:docMk/>
            <pc:sldMk cId="1822964496" sldId="289"/>
            <ac:spMk id="8" creationId="{585755A2-C667-F940-ADE0-3EE26B05398F}"/>
          </ac:spMkLst>
        </pc:spChg>
        <pc:spChg chg="add del mod">
          <ac:chgData name="Witt-Marett, Brenna Lauren" userId="65190665-c736-4abd-a492-60ee75090829" providerId="ADAL" clId="{9D52944D-CAA4-FC49-8E34-32BB602579C2}" dt="2021-07-26T17:02:54.337" v="3502" actId="478"/>
          <ac:spMkLst>
            <pc:docMk/>
            <pc:sldMk cId="1822964496" sldId="289"/>
            <ac:spMk id="14" creationId="{080DB9CF-A7CF-774E-90B5-FDC0994945E5}"/>
          </ac:spMkLst>
        </pc:spChg>
        <pc:spChg chg="add mod modVis">
          <ac:chgData name="Witt-Marett, Brenna Lauren" userId="65190665-c736-4abd-a492-60ee75090829" providerId="ADAL" clId="{9D52944D-CAA4-FC49-8E34-32BB602579C2}" dt="2021-07-29T21:39:10.713" v="10603" actId="14429"/>
          <ac:spMkLst>
            <pc:docMk/>
            <pc:sldMk cId="1822964496" sldId="289"/>
            <ac:spMk id="15" creationId="{A8B8D895-9EA5-DA44-8A78-7CC5621DD831}"/>
          </ac:spMkLst>
        </pc:spChg>
        <pc:spChg chg="add del mod">
          <ac:chgData name="Witt-Marett, Brenna Lauren" userId="65190665-c736-4abd-a492-60ee75090829" providerId="ADAL" clId="{9D52944D-CAA4-FC49-8E34-32BB602579C2}" dt="2021-07-27T14:38:51.684" v="7909" actId="478"/>
          <ac:spMkLst>
            <pc:docMk/>
            <pc:sldMk cId="1822964496" sldId="289"/>
            <ac:spMk id="17" creationId="{C52026AB-741F-0846-A1BA-455A68A1D7B7}"/>
          </ac:spMkLst>
        </pc:spChg>
        <pc:spChg chg="del mod">
          <ac:chgData name="Witt-Marett, Brenna Lauren" userId="65190665-c736-4abd-a492-60ee75090829" providerId="ADAL" clId="{9D52944D-CAA4-FC49-8E34-32BB602579C2}" dt="2021-07-26T17:02:00.789" v="3494" actId="478"/>
          <ac:spMkLst>
            <pc:docMk/>
            <pc:sldMk cId="1822964496" sldId="289"/>
            <ac:spMk id="19" creationId="{18F9457B-7080-D441-AE39-2B738F545792}"/>
          </ac:spMkLst>
        </pc:spChg>
        <pc:spChg chg="add del mod">
          <ac:chgData name="Witt-Marett, Brenna Lauren" userId="65190665-c736-4abd-a492-60ee75090829" providerId="ADAL" clId="{9D52944D-CAA4-FC49-8E34-32BB602579C2}" dt="2021-07-27T14:05:32.584" v="7409" actId="478"/>
          <ac:spMkLst>
            <pc:docMk/>
            <pc:sldMk cId="1822964496" sldId="289"/>
            <ac:spMk id="20" creationId="{D567A7CF-E50B-6741-B14A-BC167A89F769}"/>
          </ac:spMkLst>
        </pc:spChg>
        <pc:grpChg chg="del">
          <ac:chgData name="Witt-Marett, Brenna Lauren" userId="65190665-c736-4abd-a492-60ee75090829" providerId="ADAL" clId="{9D52944D-CAA4-FC49-8E34-32BB602579C2}" dt="2021-07-26T16:41:59.298" v="3278" actId="478"/>
          <ac:grpSpMkLst>
            <pc:docMk/>
            <pc:sldMk cId="1822964496" sldId="289"/>
            <ac:grpSpMk id="16" creationId="{6C4992A6-13BC-F84C-AA53-E78A95D62FD3}"/>
          </ac:grpSpMkLst>
        </pc:grpChg>
        <pc:picChg chg="add mod modVis">
          <ac:chgData name="Witt-Marett, Brenna Lauren" userId="65190665-c736-4abd-a492-60ee75090829" providerId="ADAL" clId="{9D52944D-CAA4-FC49-8E34-32BB602579C2}" dt="2021-07-29T22:11:18.852" v="12686" actId="962"/>
          <ac:picMkLst>
            <pc:docMk/>
            <pc:sldMk cId="1822964496" sldId="289"/>
            <ac:picMk id="12" creationId="{20BBE952-DCD8-6548-B8B6-BE0FF7E5F80B}"/>
          </ac:picMkLst>
        </pc:picChg>
      </pc:sldChg>
      <pc:sldChg chg="addSp delSp modSp new del mod">
        <pc:chgData name="Witt-Marett, Brenna Lauren" userId="65190665-c736-4abd-a492-60ee75090829" providerId="ADAL" clId="{9D52944D-CAA4-FC49-8E34-32BB602579C2}" dt="2021-07-26T16:39:48.538" v="3251" actId="2696"/>
        <pc:sldMkLst>
          <pc:docMk/>
          <pc:sldMk cId="3926952826" sldId="290"/>
        </pc:sldMkLst>
        <pc:spChg chg="mod">
          <ac:chgData name="Witt-Marett, Brenna Lauren" userId="65190665-c736-4abd-a492-60ee75090829" providerId="ADAL" clId="{9D52944D-CAA4-FC49-8E34-32BB602579C2}" dt="2021-07-26T15:26:23.026" v="2392" actId="12789"/>
          <ac:spMkLst>
            <pc:docMk/>
            <pc:sldMk cId="3926952826" sldId="290"/>
            <ac:spMk id="2" creationId="{71CB0337-8F49-3440-B398-305BD51304DF}"/>
          </ac:spMkLst>
        </pc:spChg>
        <pc:spChg chg="del">
          <ac:chgData name="Witt-Marett, Brenna Lauren" userId="65190665-c736-4abd-a492-60ee75090829" providerId="ADAL" clId="{9D52944D-CAA4-FC49-8E34-32BB602579C2}" dt="2021-07-26T14:47:26.883" v="1423" actId="931"/>
          <ac:spMkLst>
            <pc:docMk/>
            <pc:sldMk cId="3926952826" sldId="290"/>
            <ac:spMk id="3" creationId="{1AA51D34-E498-F54A-9810-4094F52A2D37}"/>
          </ac:spMkLst>
        </pc:spChg>
        <pc:spChg chg="mod">
          <ac:chgData name="Witt-Marett, Brenna Lauren" userId="65190665-c736-4abd-a492-60ee75090829" providerId="ADAL" clId="{9D52944D-CAA4-FC49-8E34-32BB602579C2}" dt="2021-07-26T15:32:22.810" v="2537" actId="20577"/>
          <ac:spMkLst>
            <pc:docMk/>
            <pc:sldMk cId="3926952826" sldId="290"/>
            <ac:spMk id="4" creationId="{9C433E22-6796-4147-8FE0-60625E46130A}"/>
          </ac:spMkLst>
        </pc:spChg>
        <pc:spChg chg="add del mod">
          <ac:chgData name="Witt-Marett, Brenna Lauren" userId="65190665-c736-4abd-a492-60ee75090829" providerId="ADAL" clId="{9D52944D-CAA4-FC49-8E34-32BB602579C2}" dt="2021-07-26T15:03:35.313" v="1940" actId="478"/>
          <ac:spMkLst>
            <pc:docMk/>
            <pc:sldMk cId="3926952826" sldId="290"/>
            <ac:spMk id="8" creationId="{C7A9889D-EC4C-9D45-B7F7-F0FBC8B83F3A}"/>
          </ac:spMkLst>
        </pc:spChg>
        <pc:picChg chg="add del mod modCrop">
          <ac:chgData name="Witt-Marett, Brenna Lauren" userId="65190665-c736-4abd-a492-60ee75090829" providerId="ADAL" clId="{9D52944D-CAA4-FC49-8E34-32BB602579C2}" dt="2021-07-26T15:03:32.805" v="1939" actId="478"/>
          <ac:picMkLst>
            <pc:docMk/>
            <pc:sldMk cId="3926952826" sldId="290"/>
            <ac:picMk id="6" creationId="{5C07D6D5-319B-B64F-8CBE-CD66CD5DF86E}"/>
          </ac:picMkLst>
        </pc:picChg>
        <pc:picChg chg="add mod">
          <ac:chgData name="Witt-Marett, Brenna Lauren" userId="65190665-c736-4abd-a492-60ee75090829" providerId="ADAL" clId="{9D52944D-CAA4-FC49-8E34-32BB602579C2}" dt="2021-07-26T15:26:23.026" v="2392" actId="12789"/>
          <ac:picMkLst>
            <pc:docMk/>
            <pc:sldMk cId="3926952826" sldId="290"/>
            <ac:picMk id="9" creationId="{7A085E6F-FD7C-C84D-A137-D4747F7C841A}"/>
          </ac:picMkLst>
        </pc:picChg>
      </pc:sldChg>
      <pc:sldChg chg="addSp delSp modSp add del mod">
        <pc:chgData name="Witt-Marett, Brenna Lauren" userId="65190665-c736-4abd-a492-60ee75090829" providerId="ADAL" clId="{9D52944D-CAA4-FC49-8E34-32BB602579C2}" dt="2021-07-26T16:38:02.438" v="3228" actId="2696"/>
        <pc:sldMkLst>
          <pc:docMk/>
          <pc:sldMk cId="2884737653" sldId="291"/>
        </pc:sldMkLst>
        <pc:spChg chg="mod">
          <ac:chgData name="Witt-Marett, Brenna Lauren" userId="65190665-c736-4abd-a492-60ee75090829" providerId="ADAL" clId="{9D52944D-CAA4-FC49-8E34-32BB602579C2}" dt="2021-07-26T14:52:14.405" v="1690" actId="14100"/>
          <ac:spMkLst>
            <pc:docMk/>
            <pc:sldMk cId="2884737653" sldId="291"/>
            <ac:spMk id="2" creationId="{71CB0337-8F49-3440-B398-305BD51304DF}"/>
          </ac:spMkLst>
        </pc:spChg>
        <pc:spChg chg="mod">
          <ac:chgData name="Witt-Marett, Brenna Lauren" userId="65190665-c736-4abd-a492-60ee75090829" providerId="ADAL" clId="{9D52944D-CAA4-FC49-8E34-32BB602579C2}" dt="2021-07-26T15:32:34.197" v="2584" actId="20577"/>
          <ac:spMkLst>
            <pc:docMk/>
            <pc:sldMk cId="2884737653" sldId="291"/>
            <ac:spMk id="4" creationId="{9C433E22-6796-4147-8FE0-60625E46130A}"/>
          </ac:spMkLst>
        </pc:spChg>
        <pc:spChg chg="add del mod">
          <ac:chgData name="Witt-Marett, Brenna Lauren" userId="65190665-c736-4abd-a492-60ee75090829" providerId="ADAL" clId="{9D52944D-CAA4-FC49-8E34-32BB602579C2}" dt="2021-07-26T14:53:05.145" v="1714" actId="931"/>
          <ac:spMkLst>
            <pc:docMk/>
            <pc:sldMk cId="2884737653" sldId="291"/>
            <ac:spMk id="5" creationId="{B009BDEB-D599-8C41-877C-C1AADB8BC5A2}"/>
          </ac:spMkLst>
        </pc:spChg>
        <pc:spChg chg="add del mod">
          <ac:chgData name="Witt-Marett, Brenna Lauren" userId="65190665-c736-4abd-a492-60ee75090829" providerId="ADAL" clId="{9D52944D-CAA4-FC49-8E34-32BB602579C2}" dt="2021-07-26T14:54:00.775" v="1722" actId="478"/>
          <ac:spMkLst>
            <pc:docMk/>
            <pc:sldMk cId="2884737653" sldId="291"/>
            <ac:spMk id="12" creationId="{736559A2-08A7-744D-A0EC-B15A601953A3}"/>
          </ac:spMkLst>
        </pc:spChg>
        <pc:picChg chg="del mod">
          <ac:chgData name="Witt-Marett, Brenna Lauren" userId="65190665-c736-4abd-a492-60ee75090829" providerId="ADAL" clId="{9D52944D-CAA4-FC49-8E34-32BB602579C2}" dt="2021-07-26T14:52:21.323" v="1692" actId="478"/>
          <ac:picMkLst>
            <pc:docMk/>
            <pc:sldMk cId="2884737653" sldId="291"/>
            <ac:picMk id="6" creationId="{5C07D6D5-319B-B64F-8CBE-CD66CD5DF86E}"/>
          </ac:picMkLst>
        </pc:picChg>
        <pc:picChg chg="add del mod">
          <ac:chgData name="Witt-Marett, Brenna Lauren" userId="65190665-c736-4abd-a492-60ee75090829" providerId="ADAL" clId="{9D52944D-CAA4-FC49-8E34-32BB602579C2}" dt="2021-07-26T14:52:52.802" v="1713" actId="931"/>
          <ac:picMkLst>
            <pc:docMk/>
            <pc:sldMk cId="2884737653" sldId="291"/>
            <ac:picMk id="8" creationId="{63E57AAF-EB36-4D41-8F60-FA0BB3EFEB92}"/>
          </ac:picMkLst>
        </pc:picChg>
        <pc:picChg chg="add del mod modCrop">
          <ac:chgData name="Witt-Marett, Brenna Lauren" userId="65190665-c736-4abd-a492-60ee75090829" providerId="ADAL" clId="{9D52944D-CAA4-FC49-8E34-32BB602579C2}" dt="2021-07-26T14:55:50.087" v="1726" actId="18131"/>
          <ac:picMkLst>
            <pc:docMk/>
            <pc:sldMk cId="2884737653" sldId="291"/>
            <ac:picMk id="10" creationId="{276C3F2A-A366-C84E-BBEA-820321800FBD}"/>
          </ac:picMkLst>
        </pc:picChg>
      </pc:sldChg>
      <pc:sldChg chg="modSp add del mod ord">
        <pc:chgData name="Witt-Marett, Brenna Lauren" userId="65190665-c736-4abd-a492-60ee75090829" providerId="ADAL" clId="{9D52944D-CAA4-FC49-8E34-32BB602579C2}" dt="2021-07-26T15:09:52.329" v="2008" actId="2696"/>
        <pc:sldMkLst>
          <pc:docMk/>
          <pc:sldMk cId="462638081" sldId="292"/>
        </pc:sldMkLst>
        <pc:spChg chg="mod">
          <ac:chgData name="Witt-Marett, Brenna Lauren" userId="65190665-c736-4abd-a492-60ee75090829" providerId="ADAL" clId="{9D52944D-CAA4-FC49-8E34-32BB602579C2}" dt="2021-07-26T15:01:17.705" v="1921" actId="20577"/>
          <ac:spMkLst>
            <pc:docMk/>
            <pc:sldMk cId="462638081" sldId="292"/>
            <ac:spMk id="2" creationId="{71CB0337-8F49-3440-B398-305BD51304DF}"/>
          </ac:spMkLst>
        </pc:spChg>
        <pc:spChg chg="mod">
          <ac:chgData name="Witt-Marett, Brenna Lauren" userId="65190665-c736-4abd-a492-60ee75090829" providerId="ADAL" clId="{9D52944D-CAA4-FC49-8E34-32BB602579C2}" dt="2021-07-26T14:58:39.993" v="1799" actId="20577"/>
          <ac:spMkLst>
            <pc:docMk/>
            <pc:sldMk cId="462638081" sldId="292"/>
            <ac:spMk id="4" creationId="{9C433E22-6796-4147-8FE0-60625E46130A}"/>
          </ac:spMkLst>
        </pc:spChg>
        <pc:picChg chg="mod modCrop">
          <ac:chgData name="Witt-Marett, Brenna Lauren" userId="65190665-c736-4abd-a492-60ee75090829" providerId="ADAL" clId="{9D52944D-CAA4-FC49-8E34-32BB602579C2}" dt="2021-07-26T15:03:28.463" v="1938" actId="1076"/>
          <ac:picMkLst>
            <pc:docMk/>
            <pc:sldMk cId="462638081" sldId="292"/>
            <ac:picMk id="6" creationId="{5C07D6D5-319B-B64F-8CBE-CD66CD5DF86E}"/>
          </ac:picMkLst>
        </pc:picChg>
      </pc:sldChg>
      <pc:sldChg chg="del ord">
        <pc:chgData name="Witt-Marett, Brenna Lauren" userId="65190665-c736-4abd-a492-60ee75090829" providerId="ADAL" clId="{9D52944D-CAA4-FC49-8E34-32BB602579C2}" dt="2021-07-26T20:52:52.428" v="5391" actId="2696"/>
        <pc:sldMkLst>
          <pc:docMk/>
          <pc:sldMk cId="3984403196" sldId="292"/>
        </pc:sldMkLst>
      </pc:sldChg>
      <pc:sldChg chg="modSp new del mod">
        <pc:chgData name="Witt-Marett, Brenna Lauren" userId="65190665-c736-4abd-a492-60ee75090829" providerId="ADAL" clId="{9D52944D-CAA4-FC49-8E34-32BB602579C2}" dt="2021-07-26T15:11:58.366" v="2048" actId="2696"/>
        <pc:sldMkLst>
          <pc:docMk/>
          <pc:sldMk cId="3412808152" sldId="293"/>
        </pc:sldMkLst>
        <pc:spChg chg="mod">
          <ac:chgData name="Witt-Marett, Brenna Lauren" userId="65190665-c736-4abd-a492-60ee75090829" providerId="ADAL" clId="{9D52944D-CAA4-FC49-8E34-32BB602579C2}" dt="2021-07-26T15:11:32.892" v="2036" actId="21"/>
          <ac:spMkLst>
            <pc:docMk/>
            <pc:sldMk cId="3412808152" sldId="293"/>
            <ac:spMk id="2" creationId="{C07E560E-2903-D849-A47F-E7B2A7F370CF}"/>
          </ac:spMkLst>
        </pc:spChg>
        <pc:spChg chg="mod">
          <ac:chgData name="Witt-Marett, Brenna Lauren" userId="65190665-c736-4abd-a492-60ee75090829" providerId="ADAL" clId="{9D52944D-CAA4-FC49-8E34-32BB602579C2}" dt="2021-07-26T15:11:40.011" v="2039" actId="21"/>
          <ac:spMkLst>
            <pc:docMk/>
            <pc:sldMk cId="3412808152" sldId="293"/>
            <ac:spMk id="3" creationId="{352DFF05-9CC6-6147-9369-AD84547FDEF7}"/>
          </ac:spMkLst>
        </pc:spChg>
        <pc:spChg chg="mod">
          <ac:chgData name="Witt-Marett, Brenna Lauren" userId="65190665-c736-4abd-a492-60ee75090829" providerId="ADAL" clId="{9D52944D-CAA4-FC49-8E34-32BB602579C2}" dt="2021-07-26T15:11:45.241" v="2042" actId="21"/>
          <ac:spMkLst>
            <pc:docMk/>
            <pc:sldMk cId="3412808152" sldId="293"/>
            <ac:spMk id="5" creationId="{92D19749-66EF-0342-AD18-F95A540FED7A}"/>
          </ac:spMkLst>
        </pc:spChg>
        <pc:spChg chg="mod">
          <ac:chgData name="Witt-Marett, Brenna Lauren" userId="65190665-c736-4abd-a492-60ee75090829" providerId="ADAL" clId="{9D52944D-CAA4-FC49-8E34-32BB602579C2}" dt="2021-07-26T15:10:13.244" v="2014" actId="14100"/>
          <ac:spMkLst>
            <pc:docMk/>
            <pc:sldMk cId="3412808152" sldId="293"/>
            <ac:spMk id="6" creationId="{B78E63FF-C8D6-784D-AB53-45EFCFC02AB3}"/>
          </ac:spMkLst>
        </pc:spChg>
        <pc:spChg chg="mod">
          <ac:chgData name="Witt-Marett, Brenna Lauren" userId="65190665-c736-4abd-a492-60ee75090829" providerId="ADAL" clId="{9D52944D-CAA4-FC49-8E34-32BB602579C2}" dt="2021-07-26T15:09:35.319" v="2005"/>
          <ac:spMkLst>
            <pc:docMk/>
            <pc:sldMk cId="3412808152" sldId="293"/>
            <ac:spMk id="8" creationId="{7D7E9EF7-3C55-E34B-B0E8-50551C2B8FB2}"/>
          </ac:spMkLst>
        </pc:spChg>
        <pc:spChg chg="mod">
          <ac:chgData name="Witt-Marett, Brenna Lauren" userId="65190665-c736-4abd-a492-60ee75090829" providerId="ADAL" clId="{9D52944D-CAA4-FC49-8E34-32BB602579C2}" dt="2021-07-26T15:11:26.679" v="2032" actId="21"/>
          <ac:spMkLst>
            <pc:docMk/>
            <pc:sldMk cId="3412808152" sldId="293"/>
            <ac:spMk id="9" creationId="{44F9B422-F3BA-EE47-AA7F-4E38CD08E265}"/>
          </ac:spMkLst>
        </pc:spChg>
      </pc:sldChg>
      <pc:sldChg chg="addSp delSp modSp new del mod">
        <pc:chgData name="Witt-Marett, Brenna Lauren" userId="65190665-c736-4abd-a492-60ee75090829" providerId="ADAL" clId="{9D52944D-CAA4-FC49-8E34-32BB602579C2}" dt="2021-07-26T21:43:23.268" v="6272" actId="2696"/>
        <pc:sldMkLst>
          <pc:docMk/>
          <pc:sldMk cId="125351994" sldId="294"/>
        </pc:sldMkLst>
        <pc:spChg chg="mod">
          <ac:chgData name="Witt-Marett, Brenna Lauren" userId="65190665-c736-4abd-a492-60ee75090829" providerId="ADAL" clId="{9D52944D-CAA4-FC49-8E34-32BB602579C2}" dt="2021-07-26T15:13:02.588" v="2097" actId="20577"/>
          <ac:spMkLst>
            <pc:docMk/>
            <pc:sldMk cId="125351994" sldId="294"/>
            <ac:spMk id="2" creationId="{3CE4390C-57E2-DF44-A87A-30789B9BA6C3}"/>
          </ac:spMkLst>
        </pc:spChg>
        <pc:spChg chg="mod">
          <ac:chgData name="Witt-Marett, Brenna Lauren" userId="65190665-c736-4abd-a492-60ee75090829" providerId="ADAL" clId="{9D52944D-CAA4-FC49-8E34-32BB602579C2}" dt="2021-07-26T15:11:43.040" v="2041" actId="20577"/>
          <ac:spMkLst>
            <pc:docMk/>
            <pc:sldMk cId="125351994" sldId="294"/>
            <ac:spMk id="3" creationId="{1C59255F-3955-4345-A20E-7E8B9F4034C8}"/>
          </ac:spMkLst>
        </pc:spChg>
        <pc:spChg chg="del">
          <ac:chgData name="Witt-Marett, Brenna Lauren" userId="65190665-c736-4abd-a492-60ee75090829" providerId="ADAL" clId="{9D52944D-CAA4-FC49-8E34-32BB602579C2}" dt="2021-07-26T18:55:45.330" v="3954" actId="931"/>
          <ac:spMkLst>
            <pc:docMk/>
            <pc:sldMk cId="125351994" sldId="294"/>
            <ac:spMk id="4" creationId="{B56C257F-4832-FD4E-B798-B09504206CB4}"/>
          </ac:spMkLst>
        </pc:spChg>
        <pc:spChg chg="mod">
          <ac:chgData name="Witt-Marett, Brenna Lauren" userId="65190665-c736-4abd-a492-60ee75090829" providerId="ADAL" clId="{9D52944D-CAA4-FC49-8E34-32BB602579C2}" dt="2021-07-26T20:53:00.013" v="5411" actId="20577"/>
          <ac:spMkLst>
            <pc:docMk/>
            <pc:sldMk cId="125351994" sldId="294"/>
            <ac:spMk id="5" creationId="{5142A47E-AF97-DC4F-93C6-7B1D6F3E964F}"/>
          </ac:spMkLst>
        </pc:spChg>
        <pc:spChg chg="mod">
          <ac:chgData name="Witt-Marett, Brenna Lauren" userId="65190665-c736-4abd-a492-60ee75090829" providerId="ADAL" clId="{9D52944D-CAA4-FC49-8E34-32BB602579C2}" dt="2021-07-26T20:53:04.900" v="5431" actId="20577"/>
          <ac:spMkLst>
            <pc:docMk/>
            <pc:sldMk cId="125351994" sldId="294"/>
            <ac:spMk id="6" creationId="{ADB33934-D619-EB43-9E92-E064B6F60BAB}"/>
          </ac:spMkLst>
        </pc:spChg>
        <pc:spChg chg="add mod">
          <ac:chgData name="Witt-Marett, Brenna Lauren" userId="65190665-c736-4abd-a492-60ee75090829" providerId="ADAL" clId="{9D52944D-CAA4-FC49-8E34-32BB602579C2}" dt="2021-07-26T20:58:27.135" v="5465" actId="478"/>
          <ac:spMkLst>
            <pc:docMk/>
            <pc:sldMk cId="125351994" sldId="294"/>
            <ac:spMk id="7" creationId="{88153F9D-17B9-764E-8A27-5FB28A886283}"/>
          </ac:spMkLst>
        </pc:spChg>
        <pc:spChg chg="del">
          <ac:chgData name="Witt-Marett, Brenna Lauren" userId="65190665-c736-4abd-a492-60ee75090829" providerId="ADAL" clId="{9D52944D-CAA4-FC49-8E34-32BB602579C2}" dt="2021-07-26T18:55:39.784" v="3953" actId="931"/>
          <ac:spMkLst>
            <pc:docMk/>
            <pc:sldMk cId="125351994" sldId="294"/>
            <ac:spMk id="7" creationId="{C11FFB43-5EEE-0B4C-93E6-37F1A4C9AE0B}"/>
          </ac:spMkLst>
        </pc:spChg>
        <pc:spChg chg="mod">
          <ac:chgData name="Witt-Marett, Brenna Lauren" userId="65190665-c736-4abd-a492-60ee75090829" providerId="ADAL" clId="{9D52944D-CAA4-FC49-8E34-32BB602579C2}" dt="2021-07-26T20:58:20.764" v="5460" actId="20577"/>
          <ac:spMkLst>
            <pc:docMk/>
            <pc:sldMk cId="125351994" sldId="294"/>
            <ac:spMk id="8" creationId="{6674F34D-CCD6-AF41-AE88-872D9E608071}"/>
          </ac:spMkLst>
        </pc:spChg>
        <pc:spChg chg="mod">
          <ac:chgData name="Witt-Marett, Brenna Lauren" userId="65190665-c736-4abd-a492-60ee75090829" providerId="ADAL" clId="{9D52944D-CAA4-FC49-8E34-32BB602579C2}" dt="2021-07-26T20:58:26.334" v="5464" actId="20577"/>
          <ac:spMkLst>
            <pc:docMk/>
            <pc:sldMk cId="125351994" sldId="294"/>
            <ac:spMk id="9" creationId="{26155873-0C09-2545-8157-0B5856CE5998}"/>
          </ac:spMkLst>
        </pc:spChg>
        <pc:spChg chg="del">
          <ac:chgData name="Witt-Marett, Brenna Lauren" userId="65190665-c736-4abd-a492-60ee75090829" providerId="ADAL" clId="{9D52944D-CAA4-FC49-8E34-32BB602579C2}" dt="2021-07-26T18:55:50.278" v="3955" actId="931"/>
          <ac:spMkLst>
            <pc:docMk/>
            <pc:sldMk cId="125351994" sldId="294"/>
            <ac:spMk id="10" creationId="{1CADC133-B477-9048-B032-011889FBCF28}"/>
          </ac:spMkLst>
        </pc:spChg>
        <pc:spChg chg="mod">
          <ac:chgData name="Witt-Marett, Brenna Lauren" userId="65190665-c736-4abd-a492-60ee75090829" providerId="ADAL" clId="{9D52944D-CAA4-FC49-8E34-32BB602579C2}" dt="2021-07-26T20:58:24.031" v="5461" actId="20577"/>
          <ac:spMkLst>
            <pc:docMk/>
            <pc:sldMk cId="125351994" sldId="294"/>
            <ac:spMk id="11" creationId="{F0B93D53-E537-8E44-AAD8-327B39510D02}"/>
          </ac:spMkLst>
        </pc:spChg>
        <pc:spChg chg="add mod">
          <ac:chgData name="Witt-Marett, Brenna Lauren" userId="65190665-c736-4abd-a492-60ee75090829" providerId="ADAL" clId="{9D52944D-CAA4-FC49-8E34-32BB602579C2}" dt="2021-07-26T20:58:28.281" v="5466" actId="478"/>
          <ac:spMkLst>
            <pc:docMk/>
            <pc:sldMk cId="125351994" sldId="294"/>
            <ac:spMk id="12" creationId="{8A0E06F4-21C2-204D-BD78-67302B090659}"/>
          </ac:spMkLst>
        </pc:spChg>
        <pc:spChg chg="add mod">
          <ac:chgData name="Witt-Marett, Brenna Lauren" userId="65190665-c736-4abd-a492-60ee75090829" providerId="ADAL" clId="{9D52944D-CAA4-FC49-8E34-32BB602579C2}" dt="2021-07-26T19:28:01.799" v="4778" actId="1035"/>
          <ac:spMkLst>
            <pc:docMk/>
            <pc:sldMk cId="125351994" sldId="294"/>
            <ac:spMk id="18" creationId="{3ACBB326-E61D-9747-8702-FEFE0B00A883}"/>
          </ac:spMkLst>
        </pc:spChg>
        <pc:spChg chg="add mod">
          <ac:chgData name="Witt-Marett, Brenna Lauren" userId="65190665-c736-4abd-a492-60ee75090829" providerId="ADAL" clId="{9D52944D-CAA4-FC49-8E34-32BB602579C2}" dt="2021-07-26T19:28:01.799" v="4778" actId="1035"/>
          <ac:spMkLst>
            <pc:docMk/>
            <pc:sldMk cId="125351994" sldId="294"/>
            <ac:spMk id="19" creationId="{1C8F5BE2-A6E4-824B-8701-AED232C93899}"/>
          </ac:spMkLst>
        </pc:spChg>
        <pc:spChg chg="add mod">
          <ac:chgData name="Witt-Marett, Brenna Lauren" userId="65190665-c736-4abd-a492-60ee75090829" providerId="ADAL" clId="{9D52944D-CAA4-FC49-8E34-32BB602579C2}" dt="2021-07-26T19:28:01.799" v="4778" actId="1035"/>
          <ac:spMkLst>
            <pc:docMk/>
            <pc:sldMk cId="125351994" sldId="294"/>
            <ac:spMk id="20" creationId="{D3449E69-A276-DA4E-989F-20E8BE4B6478}"/>
          </ac:spMkLst>
        </pc:spChg>
        <pc:picChg chg="add del mod">
          <ac:chgData name="Witt-Marett, Brenna Lauren" userId="65190665-c736-4abd-a492-60ee75090829" providerId="ADAL" clId="{9D52944D-CAA4-FC49-8E34-32BB602579C2}" dt="2021-07-26T20:58:28.281" v="5466" actId="478"/>
          <ac:picMkLst>
            <pc:docMk/>
            <pc:sldMk cId="125351994" sldId="294"/>
            <ac:picMk id="13" creationId="{91118ABE-7E6C-B148-9345-DE4B77B33014}"/>
          </ac:picMkLst>
        </pc:picChg>
        <pc:picChg chg="add mod">
          <ac:chgData name="Witt-Marett, Brenna Lauren" userId="65190665-c736-4abd-a492-60ee75090829" providerId="ADAL" clId="{9D52944D-CAA4-FC49-8E34-32BB602579C2}" dt="2021-07-26T18:55:45.330" v="3954" actId="931"/>
          <ac:picMkLst>
            <pc:docMk/>
            <pc:sldMk cId="125351994" sldId="294"/>
            <ac:picMk id="15" creationId="{B5B59686-CFDE-A741-BD66-7FBFE85502DC}"/>
          </ac:picMkLst>
        </pc:picChg>
        <pc:picChg chg="add del mod">
          <ac:chgData name="Witt-Marett, Brenna Lauren" userId="65190665-c736-4abd-a492-60ee75090829" providerId="ADAL" clId="{9D52944D-CAA4-FC49-8E34-32BB602579C2}" dt="2021-07-26T20:58:27.135" v="5465" actId="478"/>
          <ac:picMkLst>
            <pc:docMk/>
            <pc:sldMk cId="125351994" sldId="294"/>
            <ac:picMk id="17" creationId="{38071DE1-4053-0A45-BEBE-B3CC44584FCD}"/>
          </ac:picMkLst>
        </pc:picChg>
      </pc:sldChg>
      <pc:sldChg chg="new del">
        <pc:chgData name="Witt-Marett, Brenna Lauren" userId="65190665-c736-4abd-a492-60ee75090829" providerId="ADAL" clId="{9D52944D-CAA4-FC49-8E34-32BB602579C2}" dt="2021-07-26T15:09:51.066" v="2007" actId="2696"/>
        <pc:sldMkLst>
          <pc:docMk/>
          <pc:sldMk cId="1800813817" sldId="294"/>
        </pc:sldMkLst>
      </pc:sldChg>
      <pc:sldChg chg="modSp del mod ord">
        <pc:chgData name="Witt-Marett, Brenna Lauren" userId="65190665-c736-4abd-a492-60ee75090829" providerId="ADAL" clId="{9D52944D-CAA4-FC49-8E34-32BB602579C2}" dt="2021-07-26T21:49:26.256" v="6715" actId="2696"/>
        <pc:sldMkLst>
          <pc:docMk/>
          <pc:sldMk cId="1951787221" sldId="295"/>
        </pc:sldMkLst>
        <pc:spChg chg="mod">
          <ac:chgData name="Witt-Marett, Brenna Lauren" userId="65190665-c736-4abd-a492-60ee75090829" providerId="ADAL" clId="{9D52944D-CAA4-FC49-8E34-32BB602579C2}" dt="2021-07-26T21:42:02.559" v="6249" actId="20577"/>
          <ac:spMkLst>
            <pc:docMk/>
            <pc:sldMk cId="1951787221" sldId="295"/>
            <ac:spMk id="2" creationId="{5C2B2CFC-A91D-4150-813B-C1A007C035FC}"/>
          </ac:spMkLst>
        </pc:spChg>
      </pc:sldChg>
      <pc:sldChg chg="modSp new del mod">
        <pc:chgData name="Witt-Marett, Brenna Lauren" userId="65190665-c736-4abd-a492-60ee75090829" providerId="ADAL" clId="{9D52944D-CAA4-FC49-8E34-32BB602579C2}" dt="2021-07-26T15:24:55.161" v="2388" actId="2696"/>
        <pc:sldMkLst>
          <pc:docMk/>
          <pc:sldMk cId="3712190762" sldId="295"/>
        </pc:sldMkLst>
        <pc:spChg chg="mod">
          <ac:chgData name="Witt-Marett, Brenna Lauren" userId="65190665-c736-4abd-a492-60ee75090829" providerId="ADAL" clId="{9D52944D-CAA4-FC49-8E34-32BB602579C2}" dt="2021-07-26T15:15:26.538" v="2235" actId="20577"/>
          <ac:spMkLst>
            <pc:docMk/>
            <pc:sldMk cId="3712190762" sldId="295"/>
            <ac:spMk id="2" creationId="{7A012AB6-5BD0-ED4E-AB2E-04704F421495}"/>
          </ac:spMkLst>
        </pc:spChg>
        <pc:spChg chg="mod">
          <ac:chgData name="Witt-Marett, Brenna Lauren" userId="65190665-c736-4abd-a492-60ee75090829" providerId="ADAL" clId="{9D52944D-CAA4-FC49-8E34-32BB602579C2}" dt="2021-07-26T15:16:08.761" v="2240" actId="21"/>
          <ac:spMkLst>
            <pc:docMk/>
            <pc:sldMk cId="3712190762" sldId="295"/>
            <ac:spMk id="5" creationId="{4CFC90C2-4828-BB45-9D85-4051EFA0F9F0}"/>
          </ac:spMkLst>
        </pc:spChg>
      </pc:sldChg>
      <pc:sldChg chg="addSp delSp modSp add del mod ord">
        <pc:chgData name="Witt-Marett, Brenna Lauren" userId="65190665-c736-4abd-a492-60ee75090829" providerId="ADAL" clId="{9D52944D-CAA4-FC49-8E34-32BB602579C2}" dt="2021-07-26T18:11:16.289" v="3866" actId="2696"/>
        <pc:sldMkLst>
          <pc:docMk/>
          <pc:sldMk cId="843790601" sldId="296"/>
        </pc:sldMkLst>
        <pc:spChg chg="del">
          <ac:chgData name="Witt-Marett, Brenna Lauren" userId="65190665-c736-4abd-a492-60ee75090829" providerId="ADAL" clId="{9D52944D-CAA4-FC49-8E34-32BB602579C2}" dt="2021-07-26T15:28:04.389" v="2435" actId="478"/>
          <ac:spMkLst>
            <pc:docMk/>
            <pc:sldMk cId="843790601" sldId="296"/>
            <ac:spMk id="2" creationId="{3CE4390C-57E2-DF44-A87A-30789B9BA6C3}"/>
          </ac:spMkLst>
        </pc:spChg>
        <pc:spChg chg="mod">
          <ac:chgData name="Witt-Marett, Brenna Lauren" userId="65190665-c736-4abd-a492-60ee75090829" providerId="ADAL" clId="{9D52944D-CAA4-FC49-8E34-32BB602579C2}" dt="2021-07-26T15:31:59.820" v="2535" actId="20577"/>
          <ac:spMkLst>
            <pc:docMk/>
            <pc:sldMk cId="843790601" sldId="296"/>
            <ac:spMk id="3" creationId="{1C59255F-3955-4345-A20E-7E8B9F4034C8}"/>
          </ac:spMkLst>
        </pc:spChg>
        <pc:spChg chg="del">
          <ac:chgData name="Witt-Marett, Brenna Lauren" userId="65190665-c736-4abd-a492-60ee75090829" providerId="ADAL" clId="{9D52944D-CAA4-FC49-8E34-32BB602579C2}" dt="2021-07-26T15:28:00.021" v="2433" actId="478"/>
          <ac:spMkLst>
            <pc:docMk/>
            <pc:sldMk cId="843790601" sldId="296"/>
            <ac:spMk id="5" creationId="{5142A47E-AF97-DC4F-93C6-7B1D6F3E964F}"/>
          </ac:spMkLst>
        </pc:spChg>
        <pc:spChg chg="mod">
          <ac:chgData name="Witt-Marett, Brenna Lauren" userId="65190665-c736-4abd-a492-60ee75090829" providerId="ADAL" clId="{9D52944D-CAA4-FC49-8E34-32BB602579C2}" dt="2021-07-26T15:30:41.160" v="2496" actId="14100"/>
          <ac:spMkLst>
            <pc:docMk/>
            <pc:sldMk cId="843790601" sldId="296"/>
            <ac:spMk id="6" creationId="{ADB33934-D619-EB43-9E92-E064B6F60BAB}"/>
          </ac:spMkLst>
        </pc:spChg>
        <pc:spChg chg="mod">
          <ac:chgData name="Witt-Marett, Brenna Lauren" userId="65190665-c736-4abd-a492-60ee75090829" providerId="ADAL" clId="{9D52944D-CAA4-FC49-8E34-32BB602579C2}" dt="2021-07-26T18:04:38.945" v="3672" actId="20577"/>
          <ac:spMkLst>
            <pc:docMk/>
            <pc:sldMk cId="843790601" sldId="296"/>
            <ac:spMk id="8" creationId="{6674F34D-CCD6-AF41-AE88-872D9E608071}"/>
          </ac:spMkLst>
        </pc:spChg>
        <pc:spChg chg="del">
          <ac:chgData name="Witt-Marett, Brenna Lauren" userId="65190665-c736-4abd-a492-60ee75090829" providerId="ADAL" clId="{9D52944D-CAA4-FC49-8E34-32BB602579C2}" dt="2021-07-26T15:28:08.078" v="2437" actId="478"/>
          <ac:spMkLst>
            <pc:docMk/>
            <pc:sldMk cId="843790601" sldId="296"/>
            <ac:spMk id="9" creationId="{26155873-0C09-2545-8157-0B5856CE5998}"/>
          </ac:spMkLst>
        </pc:spChg>
        <pc:spChg chg="mod">
          <ac:chgData name="Witt-Marett, Brenna Lauren" userId="65190665-c736-4abd-a492-60ee75090829" providerId="ADAL" clId="{9D52944D-CAA4-FC49-8E34-32BB602579C2}" dt="2021-07-26T15:31:46.890" v="2534" actId="20577"/>
          <ac:spMkLst>
            <pc:docMk/>
            <pc:sldMk cId="843790601" sldId="296"/>
            <ac:spMk id="11" creationId="{F0B93D53-E537-8E44-AAD8-327B39510D02}"/>
          </ac:spMkLst>
        </pc:spChg>
        <pc:spChg chg="add del mod">
          <ac:chgData name="Witt-Marett, Brenna Lauren" userId="65190665-c736-4abd-a492-60ee75090829" providerId="ADAL" clId="{9D52944D-CAA4-FC49-8E34-32BB602579C2}" dt="2021-07-26T15:28:02.708" v="2434" actId="478"/>
          <ac:spMkLst>
            <pc:docMk/>
            <pc:sldMk cId="843790601" sldId="296"/>
            <ac:spMk id="13" creationId="{38AE693F-5631-9C45-84F4-C1CFB03903C8}"/>
          </ac:spMkLst>
        </pc:spChg>
        <pc:spChg chg="add del mod">
          <ac:chgData name="Witt-Marett, Brenna Lauren" userId="65190665-c736-4abd-a492-60ee75090829" providerId="ADAL" clId="{9D52944D-CAA4-FC49-8E34-32BB602579C2}" dt="2021-07-26T15:28:06.224" v="2436" actId="478"/>
          <ac:spMkLst>
            <pc:docMk/>
            <pc:sldMk cId="843790601" sldId="296"/>
            <ac:spMk id="15" creationId="{56E841F1-13C1-164D-A375-9878316AA035}"/>
          </ac:spMkLst>
        </pc:spChg>
        <pc:spChg chg="add del mod">
          <ac:chgData name="Witt-Marett, Brenna Lauren" userId="65190665-c736-4abd-a492-60ee75090829" providerId="ADAL" clId="{9D52944D-CAA4-FC49-8E34-32BB602579C2}" dt="2021-07-26T15:28:09.226" v="2438" actId="478"/>
          <ac:spMkLst>
            <pc:docMk/>
            <pc:sldMk cId="843790601" sldId="296"/>
            <ac:spMk id="17" creationId="{85BF3031-19F2-B544-B665-476ABB4987BF}"/>
          </ac:spMkLst>
        </pc:spChg>
      </pc:sldChg>
      <pc:sldChg chg="addSp modSp add del mod ord">
        <pc:chgData name="Witt-Marett, Brenna Lauren" userId="65190665-c736-4abd-a492-60ee75090829" providerId="ADAL" clId="{9D52944D-CAA4-FC49-8E34-32BB602579C2}" dt="2021-07-26T18:11:46.260" v="3876" actId="2696"/>
        <pc:sldMkLst>
          <pc:docMk/>
          <pc:sldMk cId="3566591996" sldId="297"/>
        </pc:sldMkLst>
        <pc:spChg chg="mod">
          <ac:chgData name="Witt-Marett, Brenna Lauren" userId="65190665-c736-4abd-a492-60ee75090829" providerId="ADAL" clId="{9D52944D-CAA4-FC49-8E34-32BB602579C2}" dt="2021-07-26T17:08:31.881" v="3644" actId="1076"/>
          <ac:spMkLst>
            <pc:docMk/>
            <pc:sldMk cId="3566591996" sldId="297"/>
            <ac:spMk id="2" creationId="{71CB0337-8F49-3440-B398-305BD51304DF}"/>
          </ac:spMkLst>
        </pc:spChg>
        <pc:spChg chg="mod">
          <ac:chgData name="Witt-Marett, Brenna Lauren" userId="65190665-c736-4abd-a492-60ee75090829" providerId="ADAL" clId="{9D52944D-CAA4-FC49-8E34-32BB602579C2}" dt="2021-07-26T18:04:33.545" v="3664" actId="20577"/>
          <ac:spMkLst>
            <pc:docMk/>
            <pc:sldMk cId="3566591996" sldId="297"/>
            <ac:spMk id="4" creationId="{9C433E22-6796-4147-8FE0-60625E46130A}"/>
          </ac:spMkLst>
        </pc:spChg>
        <pc:picChg chg="add mod">
          <ac:chgData name="Witt-Marett, Brenna Lauren" userId="65190665-c736-4abd-a492-60ee75090829" providerId="ADAL" clId="{9D52944D-CAA4-FC49-8E34-32BB602579C2}" dt="2021-07-26T17:08:28.101" v="3643" actId="1076"/>
          <ac:picMkLst>
            <pc:docMk/>
            <pc:sldMk cId="3566591996" sldId="297"/>
            <ac:picMk id="5" creationId="{236ADFF9-5DA8-0946-B332-F3E89EFA7B9F}"/>
          </ac:picMkLst>
        </pc:picChg>
        <pc:picChg chg="mod modCrop">
          <ac:chgData name="Witt-Marett, Brenna Lauren" userId="65190665-c736-4abd-a492-60ee75090829" providerId="ADAL" clId="{9D52944D-CAA4-FC49-8E34-32BB602579C2}" dt="2021-07-26T17:08:28.101" v="3643" actId="1076"/>
          <ac:picMkLst>
            <pc:docMk/>
            <pc:sldMk cId="3566591996" sldId="297"/>
            <ac:picMk id="9" creationId="{7A085E6F-FD7C-C84D-A137-D4747F7C841A}"/>
          </ac:picMkLst>
        </pc:picChg>
      </pc:sldChg>
      <pc:sldChg chg="add del">
        <pc:chgData name="Witt-Marett, Brenna Lauren" userId="65190665-c736-4abd-a492-60ee75090829" providerId="ADAL" clId="{9D52944D-CAA4-FC49-8E34-32BB602579C2}" dt="2021-07-26T15:33:39.176" v="2736" actId="2696"/>
        <pc:sldMkLst>
          <pc:docMk/>
          <pc:sldMk cId="3024331073" sldId="298"/>
        </pc:sldMkLst>
      </pc:sldChg>
      <pc:sldChg chg="addSp delSp modSp new mod ord addCm delCm modCm">
        <pc:chgData name="Witt-Marett, Brenna Lauren" userId="65190665-c736-4abd-a492-60ee75090829" providerId="ADAL" clId="{9D52944D-CAA4-FC49-8E34-32BB602579C2}" dt="2021-07-29T21:59:34.966" v="12570" actId="962"/>
        <pc:sldMkLst>
          <pc:docMk/>
          <pc:sldMk cId="3155347379" sldId="298"/>
        </pc:sldMkLst>
        <pc:spChg chg="mod">
          <ac:chgData name="Witt-Marett, Brenna Lauren" userId="65190665-c736-4abd-a492-60ee75090829" providerId="ADAL" clId="{9D52944D-CAA4-FC49-8E34-32BB602579C2}" dt="2021-07-26T19:28:22.296" v="4781" actId="14100"/>
          <ac:spMkLst>
            <pc:docMk/>
            <pc:sldMk cId="3155347379" sldId="298"/>
            <ac:spMk id="2" creationId="{C7677B3F-53C5-8C4E-9FFD-B558140B6BB0}"/>
          </ac:spMkLst>
        </pc:spChg>
        <pc:spChg chg="mod">
          <ac:chgData name="Witt-Marett, Brenna Lauren" userId="65190665-c736-4abd-a492-60ee75090829" providerId="ADAL" clId="{9D52944D-CAA4-FC49-8E34-32BB602579C2}" dt="2021-07-28T20:48:44.031" v="8275" actId="20577"/>
          <ac:spMkLst>
            <pc:docMk/>
            <pc:sldMk cId="3155347379" sldId="298"/>
            <ac:spMk id="3" creationId="{A4A09C85-4B38-014B-A511-7EECDDFA360E}"/>
          </ac:spMkLst>
        </pc:spChg>
        <pc:spChg chg="del">
          <ac:chgData name="Witt-Marett, Brenna Lauren" userId="65190665-c736-4abd-a492-60ee75090829" providerId="ADAL" clId="{9D52944D-CAA4-FC49-8E34-32BB602579C2}" dt="2021-07-26T20:37:10.458" v="5123" actId="931"/>
          <ac:spMkLst>
            <pc:docMk/>
            <pc:sldMk cId="3155347379" sldId="298"/>
            <ac:spMk id="4" creationId="{684D9C67-38D3-6540-ACC3-19BB4784FDDE}"/>
          </ac:spMkLst>
        </pc:spChg>
        <pc:spChg chg="mod ord">
          <ac:chgData name="Witt-Marett, Brenna Lauren" userId="65190665-c736-4abd-a492-60ee75090829" providerId="ADAL" clId="{9D52944D-CAA4-FC49-8E34-32BB602579C2}" dt="2021-07-29T21:59:09.939" v="12564" actId="13244"/>
          <ac:spMkLst>
            <pc:docMk/>
            <pc:sldMk cId="3155347379" sldId="298"/>
            <ac:spMk id="5" creationId="{9DF1E1B0-A61D-2A40-BF07-1B0D6A035370}"/>
          </ac:spMkLst>
        </pc:spChg>
        <pc:spChg chg="mod ord">
          <ac:chgData name="Witt-Marett, Brenna Lauren" userId="65190665-c736-4abd-a492-60ee75090829" providerId="ADAL" clId="{9D52944D-CAA4-FC49-8E34-32BB602579C2}" dt="2021-07-29T21:59:03.130" v="12562" actId="13244"/>
          <ac:spMkLst>
            <pc:docMk/>
            <pc:sldMk cId="3155347379" sldId="298"/>
            <ac:spMk id="6" creationId="{F063D2D6-E2FD-7F41-A737-62AA2D57A848}"/>
          </ac:spMkLst>
        </pc:spChg>
        <pc:spChg chg="del">
          <ac:chgData name="Witt-Marett, Brenna Lauren" userId="65190665-c736-4abd-a492-60ee75090829" providerId="ADAL" clId="{9D52944D-CAA4-FC49-8E34-32BB602579C2}" dt="2021-07-26T20:37:06.068" v="5122" actId="931"/>
          <ac:spMkLst>
            <pc:docMk/>
            <pc:sldMk cId="3155347379" sldId="298"/>
            <ac:spMk id="7" creationId="{34E79DA6-A37A-5749-9806-900D80B4B6A3}"/>
          </ac:spMkLst>
        </pc:spChg>
        <pc:spChg chg="mod ord">
          <ac:chgData name="Witt-Marett, Brenna Lauren" userId="65190665-c736-4abd-a492-60ee75090829" providerId="ADAL" clId="{9D52944D-CAA4-FC49-8E34-32BB602579C2}" dt="2021-07-29T21:58:37.794" v="12557" actId="13244"/>
          <ac:spMkLst>
            <pc:docMk/>
            <pc:sldMk cId="3155347379" sldId="298"/>
            <ac:spMk id="8" creationId="{C70D5470-ED3B-7944-B664-884A8990F465}"/>
          </ac:spMkLst>
        </pc:spChg>
        <pc:spChg chg="mod">
          <ac:chgData name="Witt-Marett, Brenna Lauren" userId="65190665-c736-4abd-a492-60ee75090829" providerId="ADAL" clId="{9D52944D-CAA4-FC49-8E34-32BB602579C2}" dt="2021-07-26T15:39:03.987" v="2908"/>
          <ac:spMkLst>
            <pc:docMk/>
            <pc:sldMk cId="3155347379" sldId="298"/>
            <ac:spMk id="9" creationId="{C1FE977B-E473-0A4D-8AF6-48C8FAAF602F}"/>
          </ac:spMkLst>
        </pc:spChg>
        <pc:spChg chg="del">
          <ac:chgData name="Witt-Marett, Brenna Lauren" userId="65190665-c736-4abd-a492-60ee75090829" providerId="ADAL" clId="{9D52944D-CAA4-FC49-8E34-32BB602579C2}" dt="2021-07-26T20:37:14.601" v="5124" actId="931"/>
          <ac:spMkLst>
            <pc:docMk/>
            <pc:sldMk cId="3155347379" sldId="298"/>
            <ac:spMk id="10" creationId="{56D8E574-5890-BA48-8F89-5FE97D15D716}"/>
          </ac:spMkLst>
        </pc:spChg>
        <pc:spChg chg="mod ord">
          <ac:chgData name="Witt-Marett, Brenna Lauren" userId="65190665-c736-4abd-a492-60ee75090829" providerId="ADAL" clId="{9D52944D-CAA4-FC49-8E34-32BB602579C2}" dt="2021-07-29T21:59:09.160" v="12563" actId="13244"/>
          <ac:spMkLst>
            <pc:docMk/>
            <pc:sldMk cId="3155347379" sldId="298"/>
            <ac:spMk id="11" creationId="{B9DC161E-086E-3241-8A1E-E5FAA8CED317}"/>
          </ac:spMkLst>
        </pc:spChg>
        <pc:spChg chg="add mod">
          <ac:chgData name="Witt-Marett, Brenna Lauren" userId="65190665-c736-4abd-a492-60ee75090829" providerId="ADAL" clId="{9D52944D-CAA4-FC49-8E34-32BB602579C2}" dt="2021-07-29T21:59:28.217" v="12566" actId="962"/>
          <ac:spMkLst>
            <pc:docMk/>
            <pc:sldMk cId="3155347379" sldId="298"/>
            <ac:spMk id="12" creationId="{6D27CE93-7E00-5244-86EF-2E18E84D2B59}"/>
          </ac:spMkLst>
        </pc:spChg>
        <pc:spChg chg="add mod">
          <ac:chgData name="Witt-Marett, Brenna Lauren" userId="65190665-c736-4abd-a492-60ee75090829" providerId="ADAL" clId="{9D52944D-CAA4-FC49-8E34-32BB602579C2}" dt="2021-07-29T21:59:26.135" v="12565" actId="962"/>
          <ac:spMkLst>
            <pc:docMk/>
            <pc:sldMk cId="3155347379" sldId="298"/>
            <ac:spMk id="13" creationId="{C710B289-8F31-7A4F-A1E4-309F3557BD1B}"/>
          </ac:spMkLst>
        </pc:spChg>
        <pc:spChg chg="add mod">
          <ac:chgData name="Witt-Marett, Brenna Lauren" userId="65190665-c736-4abd-a492-60ee75090829" providerId="ADAL" clId="{9D52944D-CAA4-FC49-8E34-32BB602579C2}" dt="2021-07-29T21:59:29.813" v="12567" actId="962"/>
          <ac:spMkLst>
            <pc:docMk/>
            <pc:sldMk cId="3155347379" sldId="298"/>
            <ac:spMk id="14" creationId="{3D5A18ED-5D15-394D-B87D-6E2DC241CC7D}"/>
          </ac:spMkLst>
        </pc:spChg>
        <pc:picChg chg="add mod ord">
          <ac:chgData name="Witt-Marett, Brenna Lauren" userId="65190665-c736-4abd-a492-60ee75090829" providerId="ADAL" clId="{9D52944D-CAA4-FC49-8E34-32BB602579C2}" dt="2021-07-29T21:59:34.966" v="12570" actId="962"/>
          <ac:picMkLst>
            <pc:docMk/>
            <pc:sldMk cId="3155347379" sldId="298"/>
            <ac:picMk id="16" creationId="{6135E694-69B9-2B40-B4F1-3B26F70822AF}"/>
          </ac:picMkLst>
        </pc:picChg>
        <pc:picChg chg="add mod ord">
          <ac:chgData name="Witt-Marett, Brenna Lauren" userId="65190665-c736-4abd-a492-60ee75090829" providerId="ADAL" clId="{9D52944D-CAA4-FC49-8E34-32BB602579C2}" dt="2021-07-29T21:59:32.683" v="12569" actId="962"/>
          <ac:picMkLst>
            <pc:docMk/>
            <pc:sldMk cId="3155347379" sldId="298"/>
            <ac:picMk id="18" creationId="{BA650D56-95F9-C84F-A0E9-DAE9D561C54E}"/>
          </ac:picMkLst>
        </pc:picChg>
        <pc:picChg chg="add mod">
          <ac:chgData name="Witt-Marett, Brenna Lauren" userId="65190665-c736-4abd-a492-60ee75090829" providerId="ADAL" clId="{9D52944D-CAA4-FC49-8E34-32BB602579C2}" dt="2021-07-29T21:59:31.084" v="12568" actId="962"/>
          <ac:picMkLst>
            <pc:docMk/>
            <pc:sldMk cId="3155347379" sldId="298"/>
            <ac:picMk id="20" creationId="{F8CC9F6A-1907-4943-8F54-B74B9E1961CC}"/>
          </ac:picMkLst>
        </pc:picChg>
      </pc:sldChg>
      <pc:sldChg chg="del">
        <pc:chgData name="Witt-Marett, Brenna Lauren" userId="65190665-c736-4abd-a492-60ee75090829" providerId="ADAL" clId="{9D52944D-CAA4-FC49-8E34-32BB602579C2}" dt="2021-07-26T21:05:17.667" v="5706" actId="2696"/>
        <pc:sldMkLst>
          <pc:docMk/>
          <pc:sldMk cId="501300011" sldId="299"/>
        </pc:sldMkLst>
      </pc:sldChg>
      <pc:sldChg chg="addSp delSp modSp add del mod">
        <pc:chgData name="Witt-Marett, Brenna Lauren" userId="65190665-c736-4abd-a492-60ee75090829" providerId="ADAL" clId="{9D52944D-CAA4-FC49-8E34-32BB602579C2}" dt="2021-07-26T16:00:27.401" v="3129" actId="2696"/>
        <pc:sldMkLst>
          <pc:docMk/>
          <pc:sldMk cId="562497077" sldId="299"/>
        </pc:sldMkLst>
        <pc:spChg chg="del mod">
          <ac:chgData name="Witt-Marett, Brenna Lauren" userId="65190665-c736-4abd-a492-60ee75090829" providerId="ADAL" clId="{9D52944D-CAA4-FC49-8E34-32BB602579C2}" dt="2021-07-26T15:47:18.032" v="3086" actId="478"/>
          <ac:spMkLst>
            <pc:docMk/>
            <pc:sldMk cId="562497077" sldId="299"/>
            <ac:spMk id="2" creationId="{71CB0337-8F49-3440-B398-305BD51304DF}"/>
          </ac:spMkLst>
        </pc:spChg>
        <pc:spChg chg="add del mod">
          <ac:chgData name="Witt-Marett, Brenna Lauren" userId="65190665-c736-4abd-a492-60ee75090829" providerId="ADAL" clId="{9D52944D-CAA4-FC49-8E34-32BB602579C2}" dt="2021-07-26T15:45:51.239" v="3021" actId="478"/>
          <ac:spMkLst>
            <pc:docMk/>
            <pc:sldMk cId="562497077" sldId="299"/>
            <ac:spMk id="5" creationId="{AC7CBA32-FC87-774A-A972-2C24BBE51B00}"/>
          </ac:spMkLst>
        </pc:spChg>
        <pc:spChg chg="add mod">
          <ac:chgData name="Witt-Marett, Brenna Lauren" userId="65190665-c736-4abd-a492-60ee75090829" providerId="ADAL" clId="{9D52944D-CAA4-FC49-8E34-32BB602579C2}" dt="2021-07-26T15:47:35.541" v="3094" actId="20577"/>
          <ac:spMkLst>
            <pc:docMk/>
            <pc:sldMk cId="562497077" sldId="299"/>
            <ac:spMk id="6" creationId="{3E7618BF-C0F3-3945-8B6C-EA5D47EF0269}"/>
          </ac:spMkLst>
        </pc:spChg>
        <pc:spChg chg="add mod">
          <ac:chgData name="Witt-Marett, Brenna Lauren" userId="65190665-c736-4abd-a492-60ee75090829" providerId="ADAL" clId="{9D52944D-CAA4-FC49-8E34-32BB602579C2}" dt="2021-07-26T15:47:35.159" v="3093" actId="20577"/>
          <ac:spMkLst>
            <pc:docMk/>
            <pc:sldMk cId="562497077" sldId="299"/>
            <ac:spMk id="8" creationId="{95470C28-A379-D440-A626-51D7D8174170}"/>
          </ac:spMkLst>
        </pc:spChg>
        <pc:picChg chg="del">
          <ac:chgData name="Witt-Marett, Brenna Lauren" userId="65190665-c736-4abd-a492-60ee75090829" providerId="ADAL" clId="{9D52944D-CAA4-FC49-8E34-32BB602579C2}" dt="2021-07-26T15:45:50.509" v="3020" actId="478"/>
          <ac:picMkLst>
            <pc:docMk/>
            <pc:sldMk cId="562497077" sldId="299"/>
            <ac:picMk id="10" creationId="{276C3F2A-A366-C84E-BBEA-820321800FBD}"/>
          </ac:picMkLst>
        </pc:picChg>
      </pc:sldChg>
      <pc:sldChg chg="modSp new del mod">
        <pc:chgData name="Witt-Marett, Brenna Lauren" userId="65190665-c736-4abd-a492-60ee75090829" providerId="ADAL" clId="{9D52944D-CAA4-FC49-8E34-32BB602579C2}" dt="2021-07-26T16:32:28.491" v="3203" actId="2696"/>
        <pc:sldMkLst>
          <pc:docMk/>
          <pc:sldMk cId="3098071769" sldId="300"/>
        </pc:sldMkLst>
        <pc:spChg chg="mod">
          <ac:chgData name="Witt-Marett, Brenna Lauren" userId="65190665-c736-4abd-a492-60ee75090829" providerId="ADAL" clId="{9D52944D-CAA4-FC49-8E34-32BB602579C2}" dt="2021-07-26T16:18:31.891" v="3143" actId="122"/>
          <ac:spMkLst>
            <pc:docMk/>
            <pc:sldMk cId="3098071769" sldId="300"/>
            <ac:spMk id="2" creationId="{41E9962F-D21B-8B43-8190-F4170EBFC73A}"/>
          </ac:spMkLst>
        </pc:spChg>
        <pc:spChg chg="mod">
          <ac:chgData name="Witt-Marett, Brenna Lauren" userId="65190665-c736-4abd-a492-60ee75090829" providerId="ADAL" clId="{9D52944D-CAA4-FC49-8E34-32BB602579C2}" dt="2021-07-26T16:00:24.669" v="3128"/>
          <ac:spMkLst>
            <pc:docMk/>
            <pc:sldMk cId="3098071769" sldId="300"/>
            <ac:spMk id="3" creationId="{19F67243-FD85-0B42-A20B-64807E0430A4}"/>
          </ac:spMkLst>
        </pc:spChg>
        <pc:spChg chg="mod">
          <ac:chgData name="Witt-Marett, Brenna Lauren" userId="65190665-c736-4abd-a492-60ee75090829" providerId="ADAL" clId="{9D52944D-CAA4-FC49-8E34-32BB602579C2}" dt="2021-07-26T16:19:06.441" v="3158" actId="20577"/>
          <ac:spMkLst>
            <pc:docMk/>
            <pc:sldMk cId="3098071769" sldId="300"/>
            <ac:spMk id="4" creationId="{F0E4B6D1-3DF0-3C47-8B9B-E1DAF13861A6}"/>
          </ac:spMkLst>
        </pc:spChg>
        <pc:spChg chg="mod">
          <ac:chgData name="Witt-Marett, Brenna Lauren" userId="65190665-c736-4abd-a492-60ee75090829" providerId="ADAL" clId="{9D52944D-CAA4-FC49-8E34-32BB602579C2}" dt="2021-07-26T16:18:38.341" v="3145" actId="20577"/>
          <ac:spMkLst>
            <pc:docMk/>
            <pc:sldMk cId="3098071769" sldId="300"/>
            <ac:spMk id="5" creationId="{829AA67F-685A-AC49-9272-3B1EDB3AC718}"/>
          </ac:spMkLst>
        </pc:spChg>
        <pc:spChg chg="mod">
          <ac:chgData name="Witt-Marett, Brenna Lauren" userId="65190665-c736-4abd-a492-60ee75090829" providerId="ADAL" clId="{9D52944D-CAA4-FC49-8E34-32BB602579C2}" dt="2021-07-26T16:19:09.502" v="3159" actId="122"/>
          <ac:spMkLst>
            <pc:docMk/>
            <pc:sldMk cId="3098071769" sldId="300"/>
            <ac:spMk id="6" creationId="{3B130D24-2008-AD4E-ABC3-FAAF7F26D23B}"/>
          </ac:spMkLst>
        </pc:spChg>
        <pc:spChg chg="mod">
          <ac:chgData name="Witt-Marett, Brenna Lauren" userId="65190665-c736-4abd-a492-60ee75090829" providerId="ADAL" clId="{9D52944D-CAA4-FC49-8E34-32BB602579C2}" dt="2021-07-26T16:18:43.441" v="3147" actId="20577"/>
          <ac:spMkLst>
            <pc:docMk/>
            <pc:sldMk cId="3098071769" sldId="300"/>
            <ac:spMk id="7" creationId="{57CFF7B5-D4AA-A54D-8DA5-D796C1E8E627}"/>
          </ac:spMkLst>
        </pc:spChg>
        <pc:spChg chg="mod">
          <ac:chgData name="Witt-Marett, Brenna Lauren" userId="65190665-c736-4abd-a492-60ee75090829" providerId="ADAL" clId="{9D52944D-CAA4-FC49-8E34-32BB602579C2}" dt="2021-07-26T16:18:53.841" v="3152" actId="20577"/>
          <ac:spMkLst>
            <pc:docMk/>
            <pc:sldMk cId="3098071769" sldId="300"/>
            <ac:spMk id="8" creationId="{8789468D-8523-1E45-9E07-9707E6E873FA}"/>
          </ac:spMkLst>
        </pc:spChg>
      </pc:sldChg>
      <pc:sldChg chg="modSp new del mod">
        <pc:chgData name="Witt-Marett, Brenna Lauren" userId="65190665-c736-4abd-a492-60ee75090829" providerId="ADAL" clId="{9D52944D-CAA4-FC49-8E34-32BB602579C2}" dt="2021-07-26T16:40:42.245" v="3264" actId="2696"/>
        <pc:sldMkLst>
          <pc:docMk/>
          <pc:sldMk cId="2339276278" sldId="301"/>
        </pc:sldMkLst>
        <pc:spChg chg="mod">
          <ac:chgData name="Witt-Marett, Brenna Lauren" userId="65190665-c736-4abd-a492-60ee75090829" providerId="ADAL" clId="{9D52944D-CAA4-FC49-8E34-32BB602579C2}" dt="2021-07-26T16:37:11.288" v="3224" actId="12788"/>
          <ac:spMkLst>
            <pc:docMk/>
            <pc:sldMk cId="2339276278" sldId="301"/>
            <ac:spMk id="2" creationId="{D0A67693-BCE9-AB4B-AA97-9DEE7E9C865F}"/>
          </ac:spMkLst>
        </pc:spChg>
        <pc:spChg chg="mod">
          <ac:chgData name="Witt-Marett, Brenna Lauren" userId="65190665-c736-4abd-a492-60ee75090829" providerId="ADAL" clId="{9D52944D-CAA4-FC49-8E34-32BB602579C2}" dt="2021-07-26T16:37:59.434" v="3227"/>
          <ac:spMkLst>
            <pc:docMk/>
            <pc:sldMk cId="2339276278" sldId="301"/>
            <ac:spMk id="3" creationId="{22768AC6-EE10-0E43-A78F-ED9D1F6D8879}"/>
          </ac:spMkLst>
        </pc:spChg>
        <pc:spChg chg="mod">
          <ac:chgData name="Witt-Marett, Brenna Lauren" userId="65190665-c736-4abd-a492-60ee75090829" providerId="ADAL" clId="{9D52944D-CAA4-FC49-8E34-32BB602579C2}" dt="2021-07-26T16:37:11.288" v="3224" actId="12788"/>
          <ac:spMkLst>
            <pc:docMk/>
            <pc:sldMk cId="2339276278" sldId="301"/>
            <ac:spMk id="4" creationId="{9D634D3F-7B3A-554C-B4B2-35A0740A2410}"/>
          </ac:spMkLst>
        </pc:spChg>
        <pc:spChg chg="mod">
          <ac:chgData name="Witt-Marett, Brenna Lauren" userId="65190665-c736-4abd-a492-60ee75090829" providerId="ADAL" clId="{9D52944D-CAA4-FC49-8E34-32BB602579C2}" dt="2021-07-26T16:37:41.493" v="3225" actId="12788"/>
          <ac:spMkLst>
            <pc:docMk/>
            <pc:sldMk cId="2339276278" sldId="301"/>
            <ac:spMk id="5" creationId="{F8825BE8-933C-684C-A207-50D534F7566F}"/>
          </ac:spMkLst>
        </pc:spChg>
        <pc:spChg chg="mod">
          <ac:chgData name="Witt-Marett, Brenna Lauren" userId="65190665-c736-4abd-a492-60ee75090829" providerId="ADAL" clId="{9D52944D-CAA4-FC49-8E34-32BB602579C2}" dt="2021-07-26T16:37:41.493" v="3225" actId="12788"/>
          <ac:spMkLst>
            <pc:docMk/>
            <pc:sldMk cId="2339276278" sldId="301"/>
            <ac:spMk id="6" creationId="{D6325D9A-8410-A549-9707-B7A739E0D6FD}"/>
          </ac:spMkLst>
        </pc:spChg>
        <pc:spChg chg="mod">
          <ac:chgData name="Witt-Marett, Brenna Lauren" userId="65190665-c736-4abd-a492-60ee75090829" providerId="ADAL" clId="{9D52944D-CAA4-FC49-8E34-32BB602579C2}" dt="2021-07-26T16:37:47.187" v="3226" actId="12788"/>
          <ac:spMkLst>
            <pc:docMk/>
            <pc:sldMk cId="2339276278" sldId="301"/>
            <ac:spMk id="7" creationId="{AA3CFBC9-1393-3A4E-9716-C52577D3FAAF}"/>
          </ac:spMkLst>
        </pc:spChg>
        <pc:spChg chg="mod">
          <ac:chgData name="Witt-Marett, Brenna Lauren" userId="65190665-c736-4abd-a492-60ee75090829" providerId="ADAL" clId="{9D52944D-CAA4-FC49-8E34-32BB602579C2}" dt="2021-07-26T16:37:47.187" v="3226" actId="12788"/>
          <ac:spMkLst>
            <pc:docMk/>
            <pc:sldMk cId="2339276278" sldId="301"/>
            <ac:spMk id="8" creationId="{19B0DAE6-8FD5-AD41-A139-64F3D557EB5B}"/>
          </ac:spMkLst>
        </pc:spChg>
        <pc:spChg chg="mod">
          <ac:chgData name="Witt-Marett, Brenna Lauren" userId="65190665-c736-4abd-a492-60ee75090829" providerId="ADAL" clId="{9D52944D-CAA4-FC49-8E34-32BB602579C2}" dt="2021-07-26T16:37:11.288" v="3224" actId="12788"/>
          <ac:spMkLst>
            <pc:docMk/>
            <pc:sldMk cId="2339276278" sldId="301"/>
            <ac:spMk id="9" creationId="{ED8E2CE9-4B8B-AF45-AD37-1B9E9791D276}"/>
          </ac:spMkLst>
        </pc:spChg>
        <pc:spChg chg="mod">
          <ac:chgData name="Witt-Marett, Brenna Lauren" userId="65190665-c736-4abd-a492-60ee75090829" providerId="ADAL" clId="{9D52944D-CAA4-FC49-8E34-32BB602579C2}" dt="2021-07-26T16:37:41.493" v="3225" actId="12788"/>
          <ac:spMkLst>
            <pc:docMk/>
            <pc:sldMk cId="2339276278" sldId="301"/>
            <ac:spMk id="10" creationId="{58DB4FB8-6B2A-604F-9608-F428EBC0A04A}"/>
          </ac:spMkLst>
        </pc:spChg>
        <pc:spChg chg="mod">
          <ac:chgData name="Witt-Marett, Brenna Lauren" userId="65190665-c736-4abd-a492-60ee75090829" providerId="ADAL" clId="{9D52944D-CAA4-FC49-8E34-32BB602579C2}" dt="2021-07-26T16:37:47.187" v="3226" actId="12788"/>
          <ac:spMkLst>
            <pc:docMk/>
            <pc:sldMk cId="2339276278" sldId="301"/>
            <ac:spMk id="11" creationId="{EE759E6D-E522-304C-A599-CE7565C05642}"/>
          </ac:spMkLst>
        </pc:spChg>
        <pc:spChg chg="mod">
          <ac:chgData name="Witt-Marett, Brenna Lauren" userId="65190665-c736-4abd-a492-60ee75090829" providerId="ADAL" clId="{9D52944D-CAA4-FC49-8E34-32BB602579C2}" dt="2021-07-26T16:37:11.288" v="3224" actId="12788"/>
          <ac:spMkLst>
            <pc:docMk/>
            <pc:sldMk cId="2339276278" sldId="301"/>
            <ac:spMk id="12" creationId="{E2F51CB1-A6C3-1848-BA13-D0676BC2E7ED}"/>
          </ac:spMkLst>
        </pc:spChg>
        <pc:spChg chg="mod">
          <ac:chgData name="Witt-Marett, Brenna Lauren" userId="65190665-c736-4abd-a492-60ee75090829" providerId="ADAL" clId="{9D52944D-CAA4-FC49-8E34-32BB602579C2}" dt="2021-07-26T16:37:41.493" v="3225" actId="12788"/>
          <ac:spMkLst>
            <pc:docMk/>
            <pc:sldMk cId="2339276278" sldId="301"/>
            <ac:spMk id="13" creationId="{2BCF2309-83D6-9A46-BB57-A3712A7F09B5}"/>
          </ac:spMkLst>
        </pc:spChg>
        <pc:spChg chg="mod">
          <ac:chgData name="Witt-Marett, Brenna Lauren" userId="65190665-c736-4abd-a492-60ee75090829" providerId="ADAL" clId="{9D52944D-CAA4-FC49-8E34-32BB602579C2}" dt="2021-07-26T16:37:47.187" v="3226" actId="12788"/>
          <ac:spMkLst>
            <pc:docMk/>
            <pc:sldMk cId="2339276278" sldId="301"/>
            <ac:spMk id="14" creationId="{53F3AC5B-28BA-4F42-ACF9-7D83478F08ED}"/>
          </ac:spMkLst>
        </pc:spChg>
      </pc:sldChg>
      <pc:sldChg chg="addSp delSp modSp add mod ord">
        <pc:chgData name="Witt-Marett, Brenna Lauren" userId="65190665-c736-4abd-a492-60ee75090829" providerId="ADAL" clId="{9D52944D-CAA4-FC49-8E34-32BB602579C2}" dt="2021-07-29T22:07:45.127" v="12656" actId="13244"/>
        <pc:sldMkLst>
          <pc:docMk/>
          <pc:sldMk cId="1758086922" sldId="302"/>
        </pc:sldMkLst>
        <pc:spChg chg="del">
          <ac:chgData name="Witt-Marett, Brenna Lauren" userId="65190665-c736-4abd-a492-60ee75090829" providerId="ADAL" clId="{9D52944D-CAA4-FC49-8E34-32BB602579C2}" dt="2021-07-26T16:39:12.136" v="3241" actId="478"/>
          <ac:spMkLst>
            <pc:docMk/>
            <pc:sldMk cId="1758086922" sldId="302"/>
            <ac:spMk id="2" creationId="{3CE4390C-57E2-DF44-A87A-30789B9BA6C3}"/>
          </ac:spMkLst>
        </pc:spChg>
        <pc:spChg chg="mod modVis">
          <ac:chgData name="Witt-Marett, Brenna Lauren" userId="65190665-c736-4abd-a492-60ee75090829" providerId="ADAL" clId="{9D52944D-CAA4-FC49-8E34-32BB602579C2}" dt="2021-07-29T21:39:33.126" v="10613" actId="14429"/>
          <ac:spMkLst>
            <pc:docMk/>
            <pc:sldMk cId="1758086922" sldId="302"/>
            <ac:spMk id="3" creationId="{1C59255F-3955-4345-A20E-7E8B9F4034C8}"/>
          </ac:spMkLst>
        </pc:spChg>
        <pc:spChg chg="del">
          <ac:chgData name="Witt-Marett, Brenna Lauren" userId="65190665-c736-4abd-a492-60ee75090829" providerId="ADAL" clId="{9D52944D-CAA4-FC49-8E34-32BB602579C2}" dt="2021-07-26T19:49:20.284" v="5007" actId="931"/>
          <ac:spMkLst>
            <pc:docMk/>
            <pc:sldMk cId="1758086922" sldId="302"/>
            <ac:spMk id="4" creationId="{B56C257F-4832-FD4E-B798-B09504206CB4}"/>
          </ac:spMkLst>
        </pc:spChg>
        <pc:spChg chg="del">
          <ac:chgData name="Witt-Marett, Brenna Lauren" userId="65190665-c736-4abd-a492-60ee75090829" providerId="ADAL" clId="{9D52944D-CAA4-FC49-8E34-32BB602579C2}" dt="2021-07-26T16:38:37.736" v="3232" actId="478"/>
          <ac:spMkLst>
            <pc:docMk/>
            <pc:sldMk cId="1758086922" sldId="302"/>
            <ac:spMk id="5" creationId="{5142A47E-AF97-DC4F-93C6-7B1D6F3E964F}"/>
          </ac:spMkLst>
        </pc:spChg>
        <pc:spChg chg="mod ord modVis">
          <ac:chgData name="Witt-Marett, Brenna Lauren" userId="65190665-c736-4abd-a492-60ee75090829" providerId="ADAL" clId="{9D52944D-CAA4-FC49-8E34-32BB602579C2}" dt="2021-07-29T21:39:31.204" v="10611" actId="13244"/>
          <ac:spMkLst>
            <pc:docMk/>
            <pc:sldMk cId="1758086922" sldId="302"/>
            <ac:spMk id="6" creationId="{ADB33934-D619-EB43-9E92-E064B6F60BAB}"/>
          </ac:spMkLst>
        </pc:spChg>
        <pc:spChg chg="del">
          <ac:chgData name="Witt-Marett, Brenna Lauren" userId="65190665-c736-4abd-a492-60ee75090829" providerId="ADAL" clId="{9D52944D-CAA4-FC49-8E34-32BB602579C2}" dt="2021-07-26T19:49:10.908" v="5006" actId="931"/>
          <ac:spMkLst>
            <pc:docMk/>
            <pc:sldMk cId="1758086922" sldId="302"/>
            <ac:spMk id="7" creationId="{C11FFB43-5EEE-0B4C-93E6-37F1A4C9AE0B}"/>
          </ac:spMkLst>
        </pc:spChg>
        <pc:spChg chg="mod ord">
          <ac:chgData name="Witt-Marett, Brenna Lauren" userId="65190665-c736-4abd-a492-60ee75090829" providerId="ADAL" clId="{9D52944D-CAA4-FC49-8E34-32BB602579C2}" dt="2021-07-29T21:39:21.180" v="10606" actId="13244"/>
          <ac:spMkLst>
            <pc:docMk/>
            <pc:sldMk cId="1758086922" sldId="302"/>
            <ac:spMk id="8" creationId="{6674F34D-CCD6-AF41-AE88-872D9E608071}"/>
          </ac:spMkLst>
        </pc:spChg>
        <pc:spChg chg="del">
          <ac:chgData name="Witt-Marett, Brenna Lauren" userId="65190665-c736-4abd-a492-60ee75090829" providerId="ADAL" clId="{9D52944D-CAA4-FC49-8E34-32BB602579C2}" dt="2021-07-26T16:39:21.836" v="3245" actId="478"/>
          <ac:spMkLst>
            <pc:docMk/>
            <pc:sldMk cId="1758086922" sldId="302"/>
            <ac:spMk id="9" creationId="{26155873-0C09-2545-8157-0B5856CE5998}"/>
          </ac:spMkLst>
        </pc:spChg>
        <pc:spChg chg="del">
          <ac:chgData name="Witt-Marett, Brenna Lauren" userId="65190665-c736-4abd-a492-60ee75090829" providerId="ADAL" clId="{9D52944D-CAA4-FC49-8E34-32BB602579C2}" dt="2021-07-26T19:49:27.736" v="5008" actId="931"/>
          <ac:spMkLst>
            <pc:docMk/>
            <pc:sldMk cId="1758086922" sldId="302"/>
            <ac:spMk id="10" creationId="{1CADC133-B477-9048-B032-011889FBCF28}"/>
          </ac:spMkLst>
        </pc:spChg>
        <pc:spChg chg="mod ord modVis">
          <ac:chgData name="Witt-Marett, Brenna Lauren" userId="65190665-c736-4abd-a492-60ee75090829" providerId="ADAL" clId="{9D52944D-CAA4-FC49-8E34-32BB602579C2}" dt="2021-07-29T21:39:37.335" v="10616" actId="13244"/>
          <ac:spMkLst>
            <pc:docMk/>
            <pc:sldMk cId="1758086922" sldId="302"/>
            <ac:spMk id="11" creationId="{F0B93D53-E537-8E44-AAD8-327B39510D02}"/>
          </ac:spMkLst>
        </pc:spChg>
        <pc:spChg chg="add del mod">
          <ac:chgData name="Witt-Marett, Brenna Lauren" userId="65190665-c736-4abd-a492-60ee75090829" providerId="ADAL" clId="{9D52944D-CAA4-FC49-8E34-32BB602579C2}" dt="2021-07-26T16:38:42.999" v="3234" actId="478"/>
          <ac:spMkLst>
            <pc:docMk/>
            <pc:sldMk cId="1758086922" sldId="302"/>
            <ac:spMk id="13" creationId="{115EF8F4-2B40-4140-B819-164F4575E422}"/>
          </ac:spMkLst>
        </pc:spChg>
        <pc:spChg chg="add del mod">
          <ac:chgData name="Witt-Marett, Brenna Lauren" userId="65190665-c736-4abd-a492-60ee75090829" providerId="ADAL" clId="{9D52944D-CAA4-FC49-8E34-32BB602579C2}" dt="2021-07-26T16:39:14.085" v="3242" actId="478"/>
          <ac:spMkLst>
            <pc:docMk/>
            <pc:sldMk cId="1758086922" sldId="302"/>
            <ac:spMk id="15" creationId="{0C2CC0D7-CC97-E148-83EA-0A2319535736}"/>
          </ac:spMkLst>
        </pc:spChg>
        <pc:spChg chg="add del mod">
          <ac:chgData name="Witt-Marett, Brenna Lauren" userId="65190665-c736-4abd-a492-60ee75090829" providerId="ADAL" clId="{9D52944D-CAA4-FC49-8E34-32BB602579C2}" dt="2021-07-26T16:39:23.845" v="3246" actId="478"/>
          <ac:spMkLst>
            <pc:docMk/>
            <pc:sldMk cId="1758086922" sldId="302"/>
            <ac:spMk id="17" creationId="{C7405F06-CA0B-094D-9632-A9044BCADC73}"/>
          </ac:spMkLst>
        </pc:spChg>
        <pc:spChg chg="add del mod">
          <ac:chgData name="Witt-Marett, Brenna Lauren" userId="65190665-c736-4abd-a492-60ee75090829" providerId="ADAL" clId="{9D52944D-CAA4-FC49-8E34-32BB602579C2}" dt="2021-07-26T19:27:54.431" v="4769" actId="478"/>
          <ac:spMkLst>
            <pc:docMk/>
            <pc:sldMk cId="1758086922" sldId="302"/>
            <ac:spMk id="18" creationId="{13642DEC-2241-8340-8A41-90C419F61152}"/>
          </ac:spMkLst>
        </pc:spChg>
        <pc:spChg chg="add del mod">
          <ac:chgData name="Witt-Marett, Brenna Lauren" userId="65190665-c736-4abd-a492-60ee75090829" providerId="ADAL" clId="{9D52944D-CAA4-FC49-8E34-32BB602579C2}" dt="2021-07-26T19:27:54.431" v="4769" actId="478"/>
          <ac:spMkLst>
            <pc:docMk/>
            <pc:sldMk cId="1758086922" sldId="302"/>
            <ac:spMk id="19" creationId="{992ECC41-5243-844F-8F84-50C3AA857FC3}"/>
          </ac:spMkLst>
        </pc:spChg>
        <pc:spChg chg="add del mod">
          <ac:chgData name="Witt-Marett, Brenna Lauren" userId="65190665-c736-4abd-a492-60ee75090829" providerId="ADAL" clId="{9D52944D-CAA4-FC49-8E34-32BB602579C2}" dt="2021-07-26T19:27:54.431" v="4769" actId="478"/>
          <ac:spMkLst>
            <pc:docMk/>
            <pc:sldMk cId="1758086922" sldId="302"/>
            <ac:spMk id="20" creationId="{63499AF9-0122-644A-8EB7-E6AC0697DA43}"/>
          </ac:spMkLst>
        </pc:spChg>
        <pc:spChg chg="add del mod">
          <ac:chgData name="Witt-Marett, Brenna Lauren" userId="65190665-c736-4abd-a492-60ee75090829" providerId="ADAL" clId="{9D52944D-CAA4-FC49-8E34-32BB602579C2}" dt="2021-07-26T19:52:18.916" v="5010" actId="931"/>
          <ac:spMkLst>
            <pc:docMk/>
            <pc:sldMk cId="1758086922" sldId="302"/>
            <ac:spMk id="28" creationId="{A2EF53D0-31D3-0C47-8BD0-07B63BF10F1F}"/>
          </ac:spMkLst>
        </pc:spChg>
        <pc:picChg chg="add del mod">
          <ac:chgData name="Witt-Marett, Brenna Lauren" userId="65190665-c736-4abd-a492-60ee75090829" providerId="ADAL" clId="{9D52944D-CAA4-FC49-8E34-32BB602579C2}" dt="2021-07-26T19:51:45.298" v="5009" actId="478"/>
          <ac:picMkLst>
            <pc:docMk/>
            <pc:sldMk cId="1758086922" sldId="302"/>
            <ac:picMk id="22" creationId="{C271017C-B968-D745-8E91-9189BD52E3BC}"/>
          </ac:picMkLst>
        </pc:picChg>
        <pc:picChg chg="add mod ord">
          <ac:chgData name="Witt-Marett, Brenna Lauren" userId="65190665-c736-4abd-a492-60ee75090829" providerId="ADAL" clId="{9D52944D-CAA4-FC49-8E34-32BB602579C2}" dt="2021-07-29T22:07:45.127" v="12656" actId="13244"/>
          <ac:picMkLst>
            <pc:docMk/>
            <pc:sldMk cId="1758086922" sldId="302"/>
            <ac:picMk id="24" creationId="{8D647586-1AFE-994A-9963-8078696B598B}"/>
          </ac:picMkLst>
        </pc:picChg>
        <pc:picChg chg="add mod">
          <ac:chgData name="Witt-Marett, Brenna Lauren" userId="65190665-c736-4abd-a492-60ee75090829" providerId="ADAL" clId="{9D52944D-CAA4-FC49-8E34-32BB602579C2}" dt="2021-07-26T19:54:01.878" v="5054" actId="1036"/>
          <ac:picMkLst>
            <pc:docMk/>
            <pc:sldMk cId="1758086922" sldId="302"/>
            <ac:picMk id="26" creationId="{D9C1E65E-1128-7C4D-95DA-2FBE0B2207C5}"/>
          </ac:picMkLst>
        </pc:picChg>
        <pc:picChg chg="add mod ord modVis">
          <ac:chgData name="Witt-Marett, Brenna Lauren" userId="65190665-c736-4abd-a492-60ee75090829" providerId="ADAL" clId="{9D52944D-CAA4-FC49-8E34-32BB602579C2}" dt="2021-07-29T22:07:40.774" v="12655" actId="13244"/>
          <ac:picMkLst>
            <pc:docMk/>
            <pc:sldMk cId="1758086922" sldId="302"/>
            <ac:picMk id="30" creationId="{649E8AC6-EE94-644E-9110-FAA0B718E781}"/>
          </ac:picMkLst>
        </pc:picChg>
      </pc:sldChg>
      <pc:sldChg chg="modSp add del mod">
        <pc:chgData name="Witt-Marett, Brenna Lauren" userId="65190665-c736-4abd-a492-60ee75090829" providerId="ADAL" clId="{9D52944D-CAA4-FC49-8E34-32BB602579C2}" dt="2021-07-26T20:57:33.031" v="5459" actId="2696"/>
        <pc:sldMkLst>
          <pc:docMk/>
          <pc:sldMk cId="2724788442" sldId="303"/>
        </pc:sldMkLst>
        <pc:spChg chg="mod">
          <ac:chgData name="Witt-Marett, Brenna Lauren" userId="65190665-c736-4abd-a492-60ee75090829" providerId="ADAL" clId="{9D52944D-CAA4-FC49-8E34-32BB602579C2}" dt="2021-07-26T19:54:50.039" v="5079" actId="6549"/>
          <ac:spMkLst>
            <pc:docMk/>
            <pc:sldMk cId="2724788442" sldId="303"/>
            <ac:spMk id="3" creationId="{22768AC6-EE10-0E43-A78F-ED9D1F6D8879}"/>
          </ac:spMkLst>
        </pc:spChg>
        <pc:spChg chg="mod">
          <ac:chgData name="Witt-Marett, Brenna Lauren" userId="65190665-c736-4abd-a492-60ee75090829" providerId="ADAL" clId="{9D52944D-CAA4-FC49-8E34-32BB602579C2}" dt="2021-07-26T16:40:12.606" v="3255" actId="14100"/>
          <ac:spMkLst>
            <pc:docMk/>
            <pc:sldMk cId="2724788442" sldId="303"/>
            <ac:spMk id="5" creationId="{F8825BE8-933C-684C-A207-50D534F7566F}"/>
          </ac:spMkLst>
        </pc:spChg>
        <pc:spChg chg="mod">
          <ac:chgData name="Witt-Marett, Brenna Lauren" userId="65190665-c736-4abd-a492-60ee75090829" providerId="ADAL" clId="{9D52944D-CAA4-FC49-8E34-32BB602579C2}" dt="2021-07-26T16:40:33.237" v="3262"/>
          <ac:spMkLst>
            <pc:docMk/>
            <pc:sldMk cId="2724788442" sldId="303"/>
            <ac:spMk id="6" creationId="{D6325D9A-8410-A549-9707-B7A739E0D6FD}"/>
          </ac:spMkLst>
        </pc:spChg>
        <pc:spChg chg="mod">
          <ac:chgData name="Witt-Marett, Brenna Lauren" userId="65190665-c736-4abd-a492-60ee75090829" providerId="ADAL" clId="{9D52944D-CAA4-FC49-8E34-32BB602579C2}" dt="2021-07-26T16:40:19.837" v="3258" actId="14100"/>
          <ac:spMkLst>
            <pc:docMk/>
            <pc:sldMk cId="2724788442" sldId="303"/>
            <ac:spMk id="7" creationId="{AA3CFBC9-1393-3A4E-9716-C52577D3FAAF}"/>
          </ac:spMkLst>
        </pc:spChg>
        <pc:spChg chg="mod">
          <ac:chgData name="Witt-Marett, Brenna Lauren" userId="65190665-c736-4abd-a492-60ee75090829" providerId="ADAL" clId="{9D52944D-CAA4-FC49-8E34-32BB602579C2}" dt="2021-07-26T16:40:39.697" v="3263"/>
          <ac:spMkLst>
            <pc:docMk/>
            <pc:sldMk cId="2724788442" sldId="303"/>
            <ac:spMk id="8" creationId="{19B0DAE6-8FD5-AD41-A139-64F3D557EB5B}"/>
          </ac:spMkLst>
        </pc:spChg>
      </pc:sldChg>
      <pc:sldChg chg="addSp modSp add mod ord setBg">
        <pc:chgData name="Witt-Marett, Brenna Lauren" userId="65190665-c736-4abd-a492-60ee75090829" providerId="ADAL" clId="{9D52944D-CAA4-FC49-8E34-32BB602579C2}" dt="2021-07-29T22:05:01.934" v="12641" actId="962"/>
        <pc:sldMkLst>
          <pc:docMk/>
          <pc:sldMk cId="1221420278" sldId="304"/>
        </pc:sldMkLst>
        <pc:spChg chg="mod ord modVis">
          <ac:chgData name="Witt-Marett, Brenna Lauren" userId="65190665-c736-4abd-a492-60ee75090829" providerId="ADAL" clId="{9D52944D-CAA4-FC49-8E34-32BB602579C2}" dt="2021-07-29T21:45:30.581" v="10694" actId="14429"/>
          <ac:spMkLst>
            <pc:docMk/>
            <pc:sldMk cId="1221420278" sldId="304"/>
            <ac:spMk id="2" creationId="{8B5FF5CE-5712-D34C-A338-303ACFA0DE84}"/>
          </ac:spMkLst>
        </pc:spChg>
        <pc:spChg chg="mod ord modVis">
          <ac:chgData name="Witt-Marett, Brenna Lauren" userId="65190665-c736-4abd-a492-60ee75090829" providerId="ADAL" clId="{9D52944D-CAA4-FC49-8E34-32BB602579C2}" dt="2021-07-29T21:45:29.118" v="10692" actId="14429"/>
          <ac:spMkLst>
            <pc:docMk/>
            <pc:sldMk cId="1221420278" sldId="304"/>
            <ac:spMk id="3" creationId="{9BFA1855-5D41-3942-8EE4-4F1E499268CB}"/>
          </ac:spMkLst>
        </pc:spChg>
        <pc:spChg chg="add mod ord modVis">
          <ac:chgData name="Witt-Marett, Brenna Lauren" userId="65190665-c736-4abd-a492-60ee75090829" providerId="ADAL" clId="{9D52944D-CAA4-FC49-8E34-32BB602579C2}" dt="2021-07-29T21:44:47.202" v="10668" actId="14429"/>
          <ac:spMkLst>
            <pc:docMk/>
            <pc:sldMk cId="1221420278" sldId="304"/>
            <ac:spMk id="4" creationId="{CDB3B686-B1BB-7141-AA4D-7743273A83E4}"/>
          </ac:spMkLst>
        </pc:spChg>
        <pc:spChg chg="mod ord modVis">
          <ac:chgData name="Witt-Marett, Brenna Lauren" userId="65190665-c736-4abd-a492-60ee75090829" providerId="ADAL" clId="{9D52944D-CAA4-FC49-8E34-32BB602579C2}" dt="2021-07-29T21:45:26.879" v="10690" actId="14429"/>
          <ac:spMkLst>
            <pc:docMk/>
            <pc:sldMk cId="1221420278" sldId="304"/>
            <ac:spMk id="8" creationId="{585755A2-C667-F940-ADE0-3EE26B05398F}"/>
          </ac:spMkLst>
        </pc:spChg>
        <pc:spChg chg="mod ord modVis">
          <ac:chgData name="Witt-Marett, Brenna Lauren" userId="65190665-c736-4abd-a492-60ee75090829" providerId="ADAL" clId="{9D52944D-CAA4-FC49-8E34-32BB602579C2}" dt="2021-07-29T22:05:01.934" v="12641" actId="962"/>
          <ac:spMkLst>
            <pc:docMk/>
            <pc:sldMk cId="1221420278" sldId="304"/>
            <ac:spMk id="19" creationId="{18F9457B-7080-D441-AE39-2B738F545792}"/>
          </ac:spMkLst>
        </pc:spChg>
        <pc:grpChg chg="mod">
          <ac:chgData name="Witt-Marett, Brenna Lauren" userId="65190665-c736-4abd-a492-60ee75090829" providerId="ADAL" clId="{9D52944D-CAA4-FC49-8E34-32BB602579C2}" dt="2021-07-29T22:04:47.422" v="12636" actId="962"/>
          <ac:grpSpMkLst>
            <pc:docMk/>
            <pc:sldMk cId="1221420278" sldId="304"/>
            <ac:grpSpMk id="16" creationId="{6C4992A6-13BC-F84C-AA53-E78A95D62FD3}"/>
          </ac:grpSpMkLst>
        </pc:grpChg>
        <pc:picChg chg="mod">
          <ac:chgData name="Witt-Marett, Brenna Lauren" userId="65190665-c736-4abd-a492-60ee75090829" providerId="ADAL" clId="{9D52944D-CAA4-FC49-8E34-32BB602579C2}" dt="2021-07-27T13:33:55.613" v="7306"/>
          <ac:picMkLst>
            <pc:docMk/>
            <pc:sldMk cId="1221420278" sldId="304"/>
            <ac:picMk id="6" creationId="{8E745B38-F32A-0447-BF66-26F490AFEBAB}"/>
          </ac:picMkLst>
        </pc:picChg>
        <pc:picChg chg="mod">
          <ac:chgData name="Witt-Marett, Brenna Lauren" userId="65190665-c736-4abd-a492-60ee75090829" providerId="ADAL" clId="{9D52944D-CAA4-FC49-8E34-32BB602579C2}" dt="2021-07-27T13:33:55.613" v="7306"/>
          <ac:picMkLst>
            <pc:docMk/>
            <pc:sldMk cId="1221420278" sldId="304"/>
            <ac:picMk id="9" creationId="{C1E8CE53-A5EB-974F-BAC5-286E526D2066}"/>
          </ac:picMkLst>
        </pc:picChg>
        <pc:picChg chg="mod">
          <ac:chgData name="Witt-Marett, Brenna Lauren" userId="65190665-c736-4abd-a492-60ee75090829" providerId="ADAL" clId="{9D52944D-CAA4-FC49-8E34-32BB602579C2}" dt="2021-07-27T13:33:55.613" v="7306"/>
          <ac:picMkLst>
            <pc:docMk/>
            <pc:sldMk cId="1221420278" sldId="304"/>
            <ac:picMk id="11" creationId="{61BE4E62-89B3-534E-B1F0-76A407B4CED0}"/>
          </ac:picMkLst>
        </pc:picChg>
        <pc:picChg chg="mod">
          <ac:chgData name="Witt-Marett, Brenna Lauren" userId="65190665-c736-4abd-a492-60ee75090829" providerId="ADAL" clId="{9D52944D-CAA4-FC49-8E34-32BB602579C2}" dt="2021-07-27T13:33:55.613" v="7306"/>
          <ac:picMkLst>
            <pc:docMk/>
            <pc:sldMk cId="1221420278" sldId="304"/>
            <ac:picMk id="13" creationId="{89114753-646A-4840-9E72-90BDEBEE4787}"/>
          </ac:picMkLst>
        </pc:picChg>
      </pc:sldChg>
      <pc:sldChg chg="delSp modSp new del mod">
        <pc:chgData name="Witt-Marett, Brenna Lauren" userId="65190665-c736-4abd-a492-60ee75090829" providerId="ADAL" clId="{9D52944D-CAA4-FC49-8E34-32BB602579C2}" dt="2021-07-26T18:08:56.228" v="3820" actId="2696"/>
        <pc:sldMkLst>
          <pc:docMk/>
          <pc:sldMk cId="3478665968" sldId="305"/>
        </pc:sldMkLst>
        <pc:spChg chg="del">
          <ac:chgData name="Witt-Marett, Brenna Lauren" userId="65190665-c736-4abd-a492-60ee75090829" providerId="ADAL" clId="{9D52944D-CAA4-FC49-8E34-32BB602579C2}" dt="2021-07-26T18:05:35.330" v="3695" actId="478"/>
          <ac:spMkLst>
            <pc:docMk/>
            <pc:sldMk cId="3478665968" sldId="305"/>
            <ac:spMk id="2" creationId="{1EA58295-2402-AC4C-9E33-D8FD9C3341F3}"/>
          </ac:spMkLst>
        </pc:spChg>
        <pc:spChg chg="del">
          <ac:chgData name="Witt-Marett, Brenna Lauren" userId="65190665-c736-4abd-a492-60ee75090829" providerId="ADAL" clId="{9D52944D-CAA4-FC49-8E34-32BB602579C2}" dt="2021-07-26T18:05:26.251" v="3693" actId="478"/>
          <ac:spMkLst>
            <pc:docMk/>
            <pc:sldMk cId="3478665968" sldId="305"/>
            <ac:spMk id="3" creationId="{8E95FA81-FDC5-D44F-82E3-D439B201FE44}"/>
          </ac:spMkLst>
        </pc:spChg>
        <pc:spChg chg="del">
          <ac:chgData name="Witt-Marett, Brenna Lauren" userId="65190665-c736-4abd-a492-60ee75090829" providerId="ADAL" clId="{9D52944D-CAA4-FC49-8E34-32BB602579C2}" dt="2021-07-26T18:05:24.755" v="3692" actId="478"/>
          <ac:spMkLst>
            <pc:docMk/>
            <pc:sldMk cId="3478665968" sldId="305"/>
            <ac:spMk id="4" creationId="{DAD66DE7-0E8A-3E40-82A0-858C95801FD3}"/>
          </ac:spMkLst>
        </pc:spChg>
        <pc:spChg chg="del">
          <ac:chgData name="Witt-Marett, Brenna Lauren" userId="65190665-c736-4abd-a492-60ee75090829" providerId="ADAL" clId="{9D52944D-CAA4-FC49-8E34-32BB602579C2}" dt="2021-07-26T18:05:23.021" v="3691" actId="478"/>
          <ac:spMkLst>
            <pc:docMk/>
            <pc:sldMk cId="3478665968" sldId="305"/>
            <ac:spMk id="5" creationId="{955C36AB-4D02-9146-B6E4-E6AB37CEF913}"/>
          </ac:spMkLst>
        </pc:spChg>
        <pc:spChg chg="mod">
          <ac:chgData name="Witt-Marett, Brenna Lauren" userId="65190665-c736-4abd-a492-60ee75090829" providerId="ADAL" clId="{9D52944D-CAA4-FC49-8E34-32BB602579C2}" dt="2021-07-26T18:05:58.787" v="3783" actId="1035"/>
          <ac:spMkLst>
            <pc:docMk/>
            <pc:sldMk cId="3478665968" sldId="305"/>
            <ac:spMk id="6" creationId="{F6BB61A7-E8FB-2B41-ADF0-FF3E23886617}"/>
          </ac:spMkLst>
        </pc:spChg>
        <pc:spChg chg="mod">
          <ac:chgData name="Witt-Marett, Brenna Lauren" userId="65190665-c736-4abd-a492-60ee75090829" providerId="ADAL" clId="{9D52944D-CAA4-FC49-8E34-32BB602579C2}" dt="2021-07-26T18:06:03.670" v="3784" actId="14100"/>
          <ac:spMkLst>
            <pc:docMk/>
            <pc:sldMk cId="3478665968" sldId="305"/>
            <ac:spMk id="7" creationId="{66983ED8-2F72-7947-A608-0E60FF5498F2}"/>
          </ac:spMkLst>
        </pc:spChg>
        <pc:spChg chg="mod">
          <ac:chgData name="Witt-Marett, Brenna Lauren" userId="65190665-c736-4abd-a492-60ee75090829" providerId="ADAL" clId="{9D52944D-CAA4-FC49-8E34-32BB602579C2}" dt="2021-07-26T18:05:58.787" v="3783" actId="1035"/>
          <ac:spMkLst>
            <pc:docMk/>
            <pc:sldMk cId="3478665968" sldId="305"/>
            <ac:spMk id="8" creationId="{32175941-F3A4-E742-985C-BBB94E26E5A2}"/>
          </ac:spMkLst>
        </pc:spChg>
        <pc:spChg chg="mod">
          <ac:chgData name="Witt-Marett, Brenna Lauren" userId="65190665-c736-4abd-a492-60ee75090829" providerId="ADAL" clId="{9D52944D-CAA4-FC49-8E34-32BB602579C2}" dt="2021-07-26T18:05:58.787" v="3783" actId="1035"/>
          <ac:spMkLst>
            <pc:docMk/>
            <pc:sldMk cId="3478665968" sldId="305"/>
            <ac:spMk id="9" creationId="{ED25396F-EE9A-5346-8694-5A352EC4E617}"/>
          </ac:spMkLst>
        </pc:spChg>
        <pc:spChg chg="del">
          <ac:chgData name="Witt-Marett, Brenna Lauren" userId="65190665-c736-4abd-a492-60ee75090829" providerId="ADAL" clId="{9D52944D-CAA4-FC49-8E34-32BB602579C2}" dt="2021-07-26T18:05:40.696" v="3698" actId="478"/>
          <ac:spMkLst>
            <pc:docMk/>
            <pc:sldMk cId="3478665968" sldId="305"/>
            <ac:spMk id="10" creationId="{54B5EF42-8321-2F4D-9B1D-1C83EBB863E1}"/>
          </ac:spMkLst>
        </pc:spChg>
        <pc:spChg chg="del">
          <ac:chgData name="Witt-Marett, Brenna Lauren" userId="65190665-c736-4abd-a492-60ee75090829" providerId="ADAL" clId="{9D52944D-CAA4-FC49-8E34-32BB602579C2}" dt="2021-07-26T18:05:41.731" v="3699" actId="478"/>
          <ac:spMkLst>
            <pc:docMk/>
            <pc:sldMk cId="3478665968" sldId="305"/>
            <ac:spMk id="11" creationId="{BCB9C355-AAFF-D24D-9A89-EB60AFF353BB}"/>
          </ac:spMkLst>
        </pc:spChg>
        <pc:spChg chg="del">
          <ac:chgData name="Witt-Marett, Brenna Lauren" userId="65190665-c736-4abd-a492-60ee75090829" providerId="ADAL" clId="{9D52944D-CAA4-FC49-8E34-32BB602579C2}" dt="2021-07-26T18:05:42.698" v="3700" actId="478"/>
          <ac:spMkLst>
            <pc:docMk/>
            <pc:sldMk cId="3478665968" sldId="305"/>
            <ac:spMk id="12" creationId="{D57ECFD0-85DD-0942-B8FF-E8F4AFFD5DF7}"/>
          </ac:spMkLst>
        </pc:spChg>
        <pc:spChg chg="del">
          <ac:chgData name="Witt-Marett, Brenna Lauren" userId="65190665-c736-4abd-a492-60ee75090829" providerId="ADAL" clId="{9D52944D-CAA4-FC49-8E34-32BB602579C2}" dt="2021-07-26T18:05:39.492" v="3697" actId="478"/>
          <ac:spMkLst>
            <pc:docMk/>
            <pc:sldMk cId="3478665968" sldId="305"/>
            <ac:spMk id="13" creationId="{B9FD0EF5-3CD7-6841-B18A-F19273B960BE}"/>
          </ac:spMkLst>
        </pc:spChg>
        <pc:spChg chg="mod">
          <ac:chgData name="Witt-Marett, Brenna Lauren" userId="65190665-c736-4abd-a492-60ee75090829" providerId="ADAL" clId="{9D52944D-CAA4-FC49-8E34-32BB602579C2}" dt="2021-07-26T18:04:48.395" v="3685" actId="20577"/>
          <ac:spMkLst>
            <pc:docMk/>
            <pc:sldMk cId="3478665968" sldId="305"/>
            <ac:spMk id="14" creationId="{3D8DE36D-EF74-5E41-ADDB-54C080175F42}"/>
          </ac:spMkLst>
        </pc:spChg>
      </pc:sldChg>
      <pc:sldChg chg="add del ord">
        <pc:chgData name="Witt-Marett, Brenna Lauren" userId="65190665-c736-4abd-a492-60ee75090829" providerId="ADAL" clId="{9D52944D-CAA4-FC49-8E34-32BB602579C2}" dt="2021-07-26T16:41:20.088" v="3269" actId="2696"/>
        <pc:sldMkLst>
          <pc:docMk/>
          <pc:sldMk cId="3870168930" sldId="305"/>
        </pc:sldMkLst>
      </pc:sldChg>
      <pc:sldChg chg="addSp delSp modSp new del mod">
        <pc:chgData name="Witt-Marett, Brenna Lauren" userId="65190665-c736-4abd-a492-60ee75090829" providerId="ADAL" clId="{9D52944D-CAA4-FC49-8E34-32BB602579C2}" dt="2021-07-26T18:11:42.410" v="3875" actId="2696"/>
        <pc:sldMkLst>
          <pc:docMk/>
          <pc:sldMk cId="4256838053" sldId="306"/>
        </pc:sldMkLst>
        <pc:spChg chg="mod">
          <ac:chgData name="Witt-Marett, Brenna Lauren" userId="65190665-c736-4abd-a492-60ee75090829" providerId="ADAL" clId="{9D52944D-CAA4-FC49-8E34-32BB602579C2}" dt="2021-07-26T18:08:38.828" v="3815" actId="14100"/>
          <ac:spMkLst>
            <pc:docMk/>
            <pc:sldMk cId="4256838053" sldId="306"/>
            <ac:spMk id="2" creationId="{85FEC839-199E-9E45-BAAB-4CDEDB5F239D}"/>
          </ac:spMkLst>
        </pc:spChg>
        <pc:spChg chg="mod">
          <ac:chgData name="Witt-Marett, Brenna Lauren" userId="65190665-c736-4abd-a492-60ee75090829" providerId="ADAL" clId="{9D52944D-CAA4-FC49-8E34-32BB602579C2}" dt="2021-07-26T18:08:22.977" v="3811" actId="14100"/>
          <ac:spMkLst>
            <pc:docMk/>
            <pc:sldMk cId="4256838053" sldId="306"/>
            <ac:spMk id="3" creationId="{4F7FD6BC-ECC9-9F45-8AB6-82E04B430492}"/>
          </ac:spMkLst>
        </pc:spChg>
        <pc:spChg chg="mod">
          <ac:chgData name="Witt-Marett, Brenna Lauren" userId="65190665-c736-4abd-a492-60ee75090829" providerId="ADAL" clId="{9D52944D-CAA4-FC49-8E34-32BB602579C2}" dt="2021-07-26T18:08:25.878" v="3812" actId="14100"/>
          <ac:spMkLst>
            <pc:docMk/>
            <pc:sldMk cId="4256838053" sldId="306"/>
            <ac:spMk id="4" creationId="{E38D95C6-206A-2940-A0CB-B4D8287962C4}"/>
          </ac:spMkLst>
        </pc:spChg>
        <pc:spChg chg="mod">
          <ac:chgData name="Witt-Marett, Brenna Lauren" userId="65190665-c736-4abd-a492-60ee75090829" providerId="ADAL" clId="{9D52944D-CAA4-FC49-8E34-32BB602579C2}" dt="2021-07-26T18:08:45.790" v="3818" actId="20577"/>
          <ac:spMkLst>
            <pc:docMk/>
            <pc:sldMk cId="4256838053" sldId="306"/>
            <ac:spMk id="5" creationId="{C8ED433A-9CC3-1C44-8CFC-64511F328F44}"/>
          </ac:spMkLst>
        </pc:spChg>
        <pc:spChg chg="mod">
          <ac:chgData name="Witt-Marett, Brenna Lauren" userId="65190665-c736-4abd-a492-60ee75090829" providerId="ADAL" clId="{9D52944D-CAA4-FC49-8E34-32BB602579C2}" dt="2021-07-26T18:08:52.293" v="3819"/>
          <ac:spMkLst>
            <pc:docMk/>
            <pc:sldMk cId="4256838053" sldId="306"/>
            <ac:spMk id="6" creationId="{5D486B1C-4B98-664A-8B31-5C6BEDFEB1FB}"/>
          </ac:spMkLst>
        </pc:spChg>
        <pc:spChg chg="add del mod">
          <ac:chgData name="Witt-Marett, Brenna Lauren" userId="65190665-c736-4abd-a492-60ee75090829" providerId="ADAL" clId="{9D52944D-CAA4-FC49-8E34-32BB602579C2}" dt="2021-07-26T18:09:11.046" v="3824"/>
          <ac:spMkLst>
            <pc:docMk/>
            <pc:sldMk cId="4256838053" sldId="306"/>
            <ac:spMk id="7" creationId="{6D8B5E8B-121C-4B48-89C0-84D13216FC12}"/>
          </ac:spMkLst>
        </pc:spChg>
      </pc:sldChg>
      <pc:sldChg chg="addSp delSp modSp new del mod">
        <pc:chgData name="Witt-Marett, Brenna Lauren" userId="65190665-c736-4abd-a492-60ee75090829" providerId="ADAL" clId="{9D52944D-CAA4-FC49-8E34-32BB602579C2}" dt="2021-07-26T19:18:24.537" v="4363" actId="2696"/>
        <pc:sldMkLst>
          <pc:docMk/>
          <pc:sldMk cId="3671829200" sldId="307"/>
        </pc:sldMkLst>
        <pc:spChg chg="mod">
          <ac:chgData name="Witt-Marett, Brenna Lauren" userId="65190665-c736-4abd-a492-60ee75090829" providerId="ADAL" clId="{9D52944D-CAA4-FC49-8E34-32BB602579C2}" dt="2021-07-26T19:15:53.049" v="4309" actId="6549"/>
          <ac:spMkLst>
            <pc:docMk/>
            <pc:sldMk cId="3671829200" sldId="307"/>
            <ac:spMk id="2" creationId="{5FBB9BFA-C2FF-0245-A384-F71B824CB0F8}"/>
          </ac:spMkLst>
        </pc:spChg>
        <pc:spChg chg="mod">
          <ac:chgData name="Witt-Marett, Brenna Lauren" userId="65190665-c736-4abd-a492-60ee75090829" providerId="ADAL" clId="{9D52944D-CAA4-FC49-8E34-32BB602579C2}" dt="2021-07-26T18:13:28.332" v="3905" actId="1035"/>
          <ac:spMkLst>
            <pc:docMk/>
            <pc:sldMk cId="3671829200" sldId="307"/>
            <ac:spMk id="3" creationId="{5C9EC209-C7F9-684A-8629-DFFECF9FFA44}"/>
          </ac:spMkLst>
        </pc:spChg>
        <pc:spChg chg="mod">
          <ac:chgData name="Witt-Marett, Brenna Lauren" userId="65190665-c736-4abd-a492-60ee75090829" providerId="ADAL" clId="{9D52944D-CAA4-FC49-8E34-32BB602579C2}" dt="2021-07-26T19:16:41.328" v="4322" actId="255"/>
          <ac:spMkLst>
            <pc:docMk/>
            <pc:sldMk cId="3671829200" sldId="307"/>
            <ac:spMk id="4" creationId="{E32BE3EB-C5BD-C348-AA70-9BCD03FA0270}"/>
          </ac:spMkLst>
        </pc:spChg>
        <pc:spChg chg="mod">
          <ac:chgData name="Witt-Marett, Brenna Lauren" userId="65190665-c736-4abd-a492-60ee75090829" providerId="ADAL" clId="{9D52944D-CAA4-FC49-8E34-32BB602579C2}" dt="2021-07-26T18:13:28.332" v="3905" actId="1035"/>
          <ac:spMkLst>
            <pc:docMk/>
            <pc:sldMk cId="3671829200" sldId="307"/>
            <ac:spMk id="5" creationId="{3D0A0D48-F137-4949-A02A-6D22479CBC49}"/>
          </ac:spMkLst>
        </pc:spChg>
        <pc:spChg chg="mod">
          <ac:chgData name="Witt-Marett, Brenna Lauren" userId="65190665-c736-4abd-a492-60ee75090829" providerId="ADAL" clId="{9D52944D-CAA4-FC49-8E34-32BB602579C2}" dt="2021-07-26T19:08:47.854" v="4151" actId="20577"/>
          <ac:spMkLst>
            <pc:docMk/>
            <pc:sldMk cId="3671829200" sldId="307"/>
            <ac:spMk id="6" creationId="{DFA65631-1824-ED42-BC5B-27AA7D1F316F}"/>
          </ac:spMkLst>
        </pc:spChg>
        <pc:spChg chg="del mod">
          <ac:chgData name="Witt-Marett, Brenna Lauren" userId="65190665-c736-4abd-a492-60ee75090829" providerId="ADAL" clId="{9D52944D-CAA4-FC49-8E34-32BB602579C2}" dt="2021-07-26T19:07:11.376" v="4035" actId="478"/>
          <ac:spMkLst>
            <pc:docMk/>
            <pc:sldMk cId="3671829200" sldId="307"/>
            <ac:spMk id="7" creationId="{9CFD4727-308D-F44D-A0E9-6704BA04EB45}"/>
          </ac:spMkLst>
        </pc:spChg>
        <pc:spChg chg="add mod">
          <ac:chgData name="Witt-Marett, Brenna Lauren" userId="65190665-c736-4abd-a492-60ee75090829" providerId="ADAL" clId="{9D52944D-CAA4-FC49-8E34-32BB602579C2}" dt="2021-07-26T19:09:14.618" v="4153" actId="554"/>
          <ac:spMkLst>
            <pc:docMk/>
            <pc:sldMk cId="3671829200" sldId="307"/>
            <ac:spMk id="10" creationId="{AF83998C-B3B2-974D-87E3-5B90C894063E}"/>
          </ac:spMkLst>
        </pc:spChg>
        <pc:spChg chg="add mod">
          <ac:chgData name="Witt-Marett, Brenna Lauren" userId="65190665-c736-4abd-a492-60ee75090829" providerId="ADAL" clId="{9D52944D-CAA4-FC49-8E34-32BB602579C2}" dt="2021-07-26T19:09:29.963" v="4155" actId="1076"/>
          <ac:spMkLst>
            <pc:docMk/>
            <pc:sldMk cId="3671829200" sldId="307"/>
            <ac:spMk id="11" creationId="{475870BF-C1AA-3B41-8FE2-640608B168BA}"/>
          </ac:spMkLst>
        </pc:spChg>
        <pc:spChg chg="add mod">
          <ac:chgData name="Witt-Marett, Brenna Lauren" userId="65190665-c736-4abd-a492-60ee75090829" providerId="ADAL" clId="{9D52944D-CAA4-FC49-8E34-32BB602579C2}" dt="2021-07-26T19:10:26.786" v="4255" actId="1076"/>
          <ac:spMkLst>
            <pc:docMk/>
            <pc:sldMk cId="3671829200" sldId="307"/>
            <ac:spMk id="12" creationId="{44154FE8-D783-4942-8B2D-D72C11A9A073}"/>
          </ac:spMkLst>
        </pc:spChg>
        <pc:picChg chg="add mod">
          <ac:chgData name="Witt-Marett, Brenna Lauren" userId="65190665-c736-4abd-a492-60ee75090829" providerId="ADAL" clId="{9D52944D-CAA4-FC49-8E34-32BB602579C2}" dt="2021-07-26T18:53:04.961" v="3952" actId="1038"/>
          <ac:picMkLst>
            <pc:docMk/>
            <pc:sldMk cId="3671829200" sldId="307"/>
            <ac:picMk id="9" creationId="{9565F538-CC5D-3E48-B6A6-027173238EDD}"/>
          </ac:picMkLst>
        </pc:picChg>
      </pc:sldChg>
      <pc:sldChg chg="new del">
        <pc:chgData name="Witt-Marett, Brenna Lauren" userId="65190665-c736-4abd-a492-60ee75090829" providerId="ADAL" clId="{9D52944D-CAA4-FC49-8E34-32BB602579C2}" dt="2021-07-26T19:13:23.063" v="4283" actId="2696"/>
        <pc:sldMkLst>
          <pc:docMk/>
          <pc:sldMk cId="599844630" sldId="308"/>
        </pc:sldMkLst>
      </pc:sldChg>
      <pc:sldChg chg="addSp delSp modSp new del mod ord">
        <pc:chgData name="Witt-Marett, Brenna Lauren" userId="65190665-c736-4abd-a492-60ee75090829" providerId="ADAL" clId="{9D52944D-CAA4-FC49-8E34-32BB602579C2}" dt="2021-07-28T22:40:40.447" v="9377" actId="2696"/>
        <pc:sldMkLst>
          <pc:docMk/>
          <pc:sldMk cId="2130205940" sldId="308"/>
        </pc:sldMkLst>
        <pc:spChg chg="del mod">
          <ac:chgData name="Witt-Marett, Brenna Lauren" userId="65190665-c736-4abd-a492-60ee75090829" providerId="ADAL" clId="{9D52944D-CAA4-FC49-8E34-32BB602579C2}" dt="2021-07-28T21:45:57.617" v="8316" actId="478"/>
          <ac:spMkLst>
            <pc:docMk/>
            <pc:sldMk cId="2130205940" sldId="308"/>
            <ac:spMk id="2" creationId="{E3758820-486A-EA4A-BC35-2FBAC53798F4}"/>
          </ac:spMkLst>
        </pc:spChg>
        <pc:spChg chg="mod">
          <ac:chgData name="Witt-Marett, Brenna Lauren" userId="65190665-c736-4abd-a492-60ee75090829" providerId="ADAL" clId="{9D52944D-CAA4-FC49-8E34-32BB602579C2}" dt="2021-07-26T19:21:55.018" v="4432" actId="1038"/>
          <ac:spMkLst>
            <pc:docMk/>
            <pc:sldMk cId="2130205940" sldId="308"/>
            <ac:spMk id="3" creationId="{9F084480-C263-9949-9DD6-8A372DB95431}"/>
          </ac:spMkLst>
        </pc:spChg>
        <pc:spChg chg="mod">
          <ac:chgData name="Witt-Marett, Brenna Lauren" userId="65190665-c736-4abd-a492-60ee75090829" providerId="ADAL" clId="{9D52944D-CAA4-FC49-8E34-32BB602579C2}" dt="2021-07-28T22:37:49.275" v="9338" actId="20577"/>
          <ac:spMkLst>
            <pc:docMk/>
            <pc:sldMk cId="2130205940" sldId="308"/>
            <ac:spMk id="4" creationId="{E0EA6C70-8B2F-8A41-867B-EC4B1259C5BB}"/>
          </ac:spMkLst>
        </pc:spChg>
        <pc:spChg chg="mod">
          <ac:chgData name="Witt-Marett, Brenna Lauren" userId="65190665-c736-4abd-a492-60ee75090829" providerId="ADAL" clId="{9D52944D-CAA4-FC49-8E34-32BB602579C2}" dt="2021-07-28T21:45:54.612" v="8315" actId="6549"/>
          <ac:spMkLst>
            <pc:docMk/>
            <pc:sldMk cId="2130205940" sldId="308"/>
            <ac:spMk id="5" creationId="{0B688EFF-3C3F-AD45-9D11-DB7162A743D4}"/>
          </ac:spMkLst>
        </pc:spChg>
        <pc:spChg chg="add del mod">
          <ac:chgData name="Witt-Marett, Brenna Lauren" userId="65190665-c736-4abd-a492-60ee75090829" providerId="ADAL" clId="{9D52944D-CAA4-FC49-8E34-32BB602579C2}" dt="2021-07-26T19:13:36.538" v="4287"/>
          <ac:spMkLst>
            <pc:docMk/>
            <pc:sldMk cId="2130205940" sldId="308"/>
            <ac:spMk id="6" creationId="{5E4EDF03-9556-914D-A515-38C001F4B3DE}"/>
          </ac:spMkLst>
        </pc:spChg>
        <pc:spChg chg="add del mod">
          <ac:chgData name="Witt-Marett, Brenna Lauren" userId="65190665-c736-4abd-a492-60ee75090829" providerId="ADAL" clId="{9D52944D-CAA4-FC49-8E34-32BB602579C2}" dt="2021-07-26T19:16:24.532" v="4318" actId="478"/>
          <ac:spMkLst>
            <pc:docMk/>
            <pc:sldMk cId="2130205940" sldId="308"/>
            <ac:spMk id="7" creationId="{6B7D6A74-319D-1940-B1AC-D516F0DF78C4}"/>
          </ac:spMkLst>
        </pc:spChg>
        <pc:spChg chg="add del mod">
          <ac:chgData name="Witt-Marett, Brenna Lauren" userId="65190665-c736-4abd-a492-60ee75090829" providerId="ADAL" clId="{9D52944D-CAA4-FC49-8E34-32BB602579C2}" dt="2021-07-28T21:45:59.160" v="8317" actId="478"/>
          <ac:spMkLst>
            <pc:docMk/>
            <pc:sldMk cId="2130205940" sldId="308"/>
            <ac:spMk id="7" creationId="{89043614-824F-C049-B930-BB3237B36B39}"/>
          </ac:spMkLst>
        </pc:spChg>
        <pc:spChg chg="add del mod">
          <ac:chgData name="Witt-Marett, Brenna Lauren" userId="65190665-c736-4abd-a492-60ee75090829" providerId="ADAL" clId="{9D52944D-CAA4-FC49-8E34-32BB602579C2}" dt="2021-07-26T19:20:56.633" v="4391" actId="478"/>
          <ac:spMkLst>
            <pc:docMk/>
            <pc:sldMk cId="2130205940" sldId="308"/>
            <ac:spMk id="8" creationId="{881AF304-BA02-8B4B-8D5E-8CF526DDE8C3}"/>
          </ac:spMkLst>
        </pc:spChg>
        <pc:spChg chg="add del mod">
          <ac:chgData name="Witt-Marett, Brenna Lauren" userId="65190665-c736-4abd-a492-60ee75090829" providerId="ADAL" clId="{9D52944D-CAA4-FC49-8E34-32BB602579C2}" dt="2021-07-28T21:46:00.024" v="8318" actId="478"/>
          <ac:spMkLst>
            <pc:docMk/>
            <pc:sldMk cId="2130205940" sldId="308"/>
            <ac:spMk id="9" creationId="{2D2A83F0-631F-B041-AF28-73A08FF1F6B1}"/>
          </ac:spMkLst>
        </pc:spChg>
        <pc:spChg chg="add mod">
          <ac:chgData name="Witt-Marett, Brenna Lauren" userId="65190665-c736-4abd-a492-60ee75090829" providerId="ADAL" clId="{9D52944D-CAA4-FC49-8E34-32BB602579C2}" dt="2021-07-26T19:21:55.018" v="4432" actId="1038"/>
          <ac:spMkLst>
            <pc:docMk/>
            <pc:sldMk cId="2130205940" sldId="308"/>
            <ac:spMk id="10" creationId="{E34EE810-6297-AB40-B398-EFF3FBBB5386}"/>
          </ac:spMkLst>
        </pc:spChg>
      </pc:sldChg>
      <pc:sldChg chg="add del ord">
        <pc:chgData name="Witt-Marett, Brenna Lauren" userId="65190665-c736-4abd-a492-60ee75090829" providerId="ADAL" clId="{9D52944D-CAA4-FC49-8E34-32BB602579C2}" dt="2021-07-26T21:38:06.518" v="6197" actId="2696"/>
        <pc:sldMkLst>
          <pc:docMk/>
          <pc:sldMk cId="260503605" sldId="309"/>
        </pc:sldMkLst>
      </pc:sldChg>
      <pc:sldChg chg="modSp add del mod">
        <pc:chgData name="Witt-Marett, Brenna Lauren" userId="65190665-c736-4abd-a492-60ee75090829" providerId="ADAL" clId="{9D52944D-CAA4-FC49-8E34-32BB602579C2}" dt="2021-07-26T20:47:53.740" v="5242" actId="2696"/>
        <pc:sldMkLst>
          <pc:docMk/>
          <pc:sldMk cId="3308698524" sldId="310"/>
        </pc:sldMkLst>
        <pc:spChg chg="mod">
          <ac:chgData name="Witt-Marett, Brenna Lauren" userId="65190665-c736-4abd-a492-60ee75090829" providerId="ADAL" clId="{9D52944D-CAA4-FC49-8E34-32BB602579C2}" dt="2021-07-26T20:47:39.690" v="5240" actId="20577"/>
          <ac:spMkLst>
            <pc:docMk/>
            <pc:sldMk cId="3308698524" sldId="310"/>
            <ac:spMk id="2" creationId="{3CE4390C-57E2-DF44-A87A-30789B9BA6C3}"/>
          </ac:spMkLst>
        </pc:spChg>
        <pc:spChg chg="mod">
          <ac:chgData name="Witt-Marett, Brenna Lauren" userId="65190665-c736-4abd-a492-60ee75090829" providerId="ADAL" clId="{9D52944D-CAA4-FC49-8E34-32BB602579C2}" dt="2021-07-26T20:47:33.783" v="5219" actId="20577"/>
          <ac:spMkLst>
            <pc:docMk/>
            <pc:sldMk cId="3308698524" sldId="310"/>
            <ac:spMk id="8" creationId="{6674F34D-CCD6-AF41-AE88-872D9E608071}"/>
          </ac:spMkLst>
        </pc:spChg>
      </pc:sldChg>
      <pc:sldChg chg="addSp delSp modSp new mod ord">
        <pc:chgData name="Witt-Marett, Brenna Lauren" userId="65190665-c736-4abd-a492-60ee75090829" providerId="ADAL" clId="{9D52944D-CAA4-FC49-8E34-32BB602579C2}" dt="2021-07-29T22:06:59.712" v="12654" actId="13244"/>
        <pc:sldMkLst>
          <pc:docMk/>
          <pc:sldMk cId="166521080" sldId="311"/>
        </pc:sldMkLst>
        <pc:spChg chg="mod modVis">
          <ac:chgData name="Witt-Marett, Brenna Lauren" userId="65190665-c736-4abd-a492-60ee75090829" providerId="ADAL" clId="{9D52944D-CAA4-FC49-8E34-32BB602579C2}" dt="2021-07-29T21:42:05.044" v="10639" actId="14429"/>
          <ac:spMkLst>
            <pc:docMk/>
            <pc:sldMk cId="166521080" sldId="311"/>
            <ac:spMk id="2" creationId="{E086C6F6-C34C-8B4C-9812-6608A73F6D57}"/>
          </ac:spMkLst>
        </pc:spChg>
        <pc:spChg chg="mod modVis">
          <ac:chgData name="Witt-Marett, Brenna Lauren" userId="65190665-c736-4abd-a492-60ee75090829" providerId="ADAL" clId="{9D52944D-CAA4-FC49-8E34-32BB602579C2}" dt="2021-07-29T21:42:07.160" v="10641" actId="14429"/>
          <ac:spMkLst>
            <pc:docMk/>
            <pc:sldMk cId="166521080" sldId="311"/>
            <ac:spMk id="3" creationId="{6BB1EE61-20ED-E844-875D-321676D3F9F5}"/>
          </ac:spMkLst>
        </pc:spChg>
        <pc:spChg chg="del">
          <ac:chgData name="Witt-Marett, Brenna Lauren" userId="65190665-c736-4abd-a492-60ee75090829" providerId="ADAL" clId="{9D52944D-CAA4-FC49-8E34-32BB602579C2}" dt="2021-07-26T20:48:06.176" v="5244" actId="931"/>
          <ac:spMkLst>
            <pc:docMk/>
            <pc:sldMk cId="166521080" sldId="311"/>
            <ac:spMk id="4" creationId="{5DD0334E-65EB-8C47-84F3-63F396E0887D}"/>
          </ac:spMkLst>
        </pc:spChg>
        <pc:spChg chg="mod ord">
          <ac:chgData name="Witt-Marett, Brenna Lauren" userId="65190665-c736-4abd-a492-60ee75090829" providerId="ADAL" clId="{9D52944D-CAA4-FC49-8E34-32BB602579C2}" dt="2021-07-29T21:41:07.828" v="10636" actId="13244"/>
          <ac:spMkLst>
            <pc:docMk/>
            <pc:sldMk cId="166521080" sldId="311"/>
            <ac:spMk id="5" creationId="{46789ADB-4A23-1446-8D89-78899E7E7CDD}"/>
          </ac:spMkLst>
        </pc:spChg>
        <pc:spChg chg="del mod">
          <ac:chgData name="Witt-Marett, Brenna Lauren" userId="65190665-c736-4abd-a492-60ee75090829" providerId="ADAL" clId="{9D52944D-CAA4-FC49-8E34-32BB602579C2}" dt="2021-07-26T21:24:00.773" v="6005" actId="478"/>
          <ac:spMkLst>
            <pc:docMk/>
            <pc:sldMk cId="166521080" sldId="311"/>
            <ac:spMk id="6" creationId="{33A73F9D-85D0-9845-AB92-1105B2D8D6F0}"/>
          </ac:spMkLst>
        </pc:spChg>
        <pc:spChg chg="mod modVis">
          <ac:chgData name="Witt-Marett, Brenna Lauren" userId="65190665-c736-4abd-a492-60ee75090829" providerId="ADAL" clId="{9D52944D-CAA4-FC49-8E34-32BB602579C2}" dt="2021-07-29T21:42:13.764" v="10648" actId="14429"/>
          <ac:spMkLst>
            <pc:docMk/>
            <pc:sldMk cId="166521080" sldId="311"/>
            <ac:spMk id="7" creationId="{8B283F88-4027-704A-8CB3-8E46ADFF6B69}"/>
          </ac:spMkLst>
        </pc:spChg>
        <pc:spChg chg="del">
          <ac:chgData name="Witt-Marett, Brenna Lauren" userId="65190665-c736-4abd-a492-60ee75090829" providerId="ADAL" clId="{9D52944D-CAA4-FC49-8E34-32BB602579C2}" dt="2021-07-26T20:50:03.351" v="5361" actId="478"/>
          <ac:spMkLst>
            <pc:docMk/>
            <pc:sldMk cId="166521080" sldId="311"/>
            <ac:spMk id="8" creationId="{2D7971F5-4E55-6B4F-99AB-02FBA7D57B9B}"/>
          </ac:spMkLst>
        </pc:spChg>
        <pc:spChg chg="add del mod">
          <ac:chgData name="Witt-Marett, Brenna Lauren" userId="65190665-c736-4abd-a492-60ee75090829" providerId="ADAL" clId="{9D52944D-CAA4-FC49-8E34-32BB602579C2}" dt="2021-07-26T20:56:17.100" v="5455" actId="931"/>
          <ac:spMkLst>
            <pc:docMk/>
            <pc:sldMk cId="166521080" sldId="311"/>
            <ac:spMk id="12" creationId="{492BEA77-566A-324D-B119-42E8504014B4}"/>
          </ac:spMkLst>
        </pc:spChg>
        <pc:spChg chg="add mod ord">
          <ac:chgData name="Witt-Marett, Brenna Lauren" userId="65190665-c736-4abd-a492-60ee75090829" providerId="ADAL" clId="{9D52944D-CAA4-FC49-8E34-32BB602579C2}" dt="2021-07-29T22:06:44.557" v="12652" actId="13244"/>
          <ac:spMkLst>
            <pc:docMk/>
            <pc:sldMk cId="166521080" sldId="311"/>
            <ac:spMk id="15" creationId="{4CB5845C-D4AD-5643-AF7C-60B2D19FF8BA}"/>
          </ac:spMkLst>
        </pc:spChg>
        <pc:spChg chg="add mod ord">
          <ac:chgData name="Witt-Marett, Brenna Lauren" userId="65190665-c736-4abd-a492-60ee75090829" providerId="ADAL" clId="{9D52944D-CAA4-FC49-8E34-32BB602579C2}" dt="2021-07-29T22:06:59.712" v="12654" actId="13244"/>
          <ac:spMkLst>
            <pc:docMk/>
            <pc:sldMk cId="166521080" sldId="311"/>
            <ac:spMk id="16" creationId="{88728C99-4CE7-214E-BE7C-4CDB593D4248}"/>
          </ac:spMkLst>
        </pc:spChg>
        <pc:spChg chg="add mod ord modVis">
          <ac:chgData name="Witt-Marett, Brenna Lauren" userId="65190665-c736-4abd-a492-60ee75090829" providerId="ADAL" clId="{9D52944D-CAA4-FC49-8E34-32BB602579C2}" dt="2021-07-29T21:42:12.199" v="10646" actId="14429"/>
          <ac:spMkLst>
            <pc:docMk/>
            <pc:sldMk cId="166521080" sldId="311"/>
            <ac:spMk id="18" creationId="{747902C9-2E41-E041-AA63-5345F047F0DB}"/>
          </ac:spMkLst>
        </pc:spChg>
        <pc:picChg chg="add del mod">
          <ac:chgData name="Witt-Marett, Brenna Lauren" userId="65190665-c736-4abd-a492-60ee75090829" providerId="ADAL" clId="{9D52944D-CAA4-FC49-8E34-32BB602579C2}" dt="2021-07-26T20:53:35.107" v="5432" actId="478"/>
          <ac:picMkLst>
            <pc:docMk/>
            <pc:sldMk cId="166521080" sldId="311"/>
            <ac:picMk id="10" creationId="{0CF3863A-5714-2047-AD82-DE6B60A25234}"/>
          </ac:picMkLst>
        </pc:picChg>
        <pc:picChg chg="add mod ord">
          <ac:chgData name="Witt-Marett, Brenna Lauren" userId="65190665-c736-4abd-a492-60ee75090829" providerId="ADAL" clId="{9D52944D-CAA4-FC49-8E34-32BB602579C2}" dt="2021-07-29T22:06:37.301" v="12651" actId="13244"/>
          <ac:picMkLst>
            <pc:docMk/>
            <pc:sldMk cId="166521080" sldId="311"/>
            <ac:picMk id="14" creationId="{9BFA996B-4711-8842-9E27-7832E3DE61E8}"/>
          </ac:picMkLst>
        </pc:picChg>
        <pc:picChg chg="add mod ord">
          <ac:chgData name="Witt-Marett, Brenna Lauren" userId="65190665-c736-4abd-a492-60ee75090829" providerId="ADAL" clId="{9D52944D-CAA4-FC49-8E34-32BB602579C2}" dt="2021-07-29T22:06:53.939" v="12653" actId="13244"/>
          <ac:picMkLst>
            <pc:docMk/>
            <pc:sldMk cId="166521080" sldId="311"/>
            <ac:picMk id="19" creationId="{5C169E08-EEE7-FA4C-90D4-B77C9E366D9E}"/>
          </ac:picMkLst>
        </pc:picChg>
      </pc:sldChg>
      <pc:sldChg chg="new del">
        <pc:chgData name="Witt-Marett, Brenna Lauren" userId="65190665-c736-4abd-a492-60ee75090829" providerId="ADAL" clId="{9D52944D-CAA4-FC49-8E34-32BB602579C2}" dt="2021-07-26T21:10:43.988" v="5781" actId="2696"/>
        <pc:sldMkLst>
          <pc:docMk/>
          <pc:sldMk cId="2408587566" sldId="312"/>
        </pc:sldMkLst>
      </pc:sldChg>
      <pc:sldChg chg="addSp delSp modSp add mod ord setBg addCm delCm modCm">
        <pc:chgData name="Witt-Marett, Brenna Lauren" userId="65190665-c736-4abd-a492-60ee75090829" providerId="ADAL" clId="{9D52944D-CAA4-FC49-8E34-32BB602579C2}" dt="2021-07-29T22:03:45.885" v="12624" actId="962"/>
        <pc:sldMkLst>
          <pc:docMk/>
          <pc:sldMk cId="3893976333" sldId="312"/>
        </pc:sldMkLst>
        <pc:spChg chg="del">
          <ac:chgData name="Witt-Marett, Brenna Lauren" userId="65190665-c736-4abd-a492-60ee75090829" providerId="ADAL" clId="{9D52944D-CAA4-FC49-8E34-32BB602579C2}" dt="2021-07-26T21:38:59.770" v="6248" actId="478"/>
          <ac:spMkLst>
            <pc:docMk/>
            <pc:sldMk cId="3893976333" sldId="312"/>
            <ac:spMk id="2" creationId="{35239DAE-F1F8-9B45-9542-33B08D1A8767}"/>
          </ac:spMkLst>
        </pc:spChg>
        <pc:spChg chg="add mod">
          <ac:chgData name="Witt-Marett, Brenna Lauren" userId="65190665-c736-4abd-a492-60ee75090829" providerId="ADAL" clId="{9D52944D-CAA4-FC49-8E34-32BB602579C2}" dt="2021-07-29T21:34:39.862" v="10590" actId="1076"/>
          <ac:spMkLst>
            <pc:docMk/>
            <pc:sldMk cId="3893976333" sldId="312"/>
            <ac:spMk id="2" creationId="{FDD685AB-0872-5140-B770-88D1A6E60DD9}"/>
          </ac:spMkLst>
        </pc:spChg>
        <pc:spChg chg="del mod">
          <ac:chgData name="Witt-Marett, Brenna Lauren" userId="65190665-c736-4abd-a492-60ee75090829" providerId="ADAL" clId="{9D52944D-CAA4-FC49-8E34-32BB602579C2}" dt="2021-07-26T22:03:03.552" v="7227" actId="478"/>
          <ac:spMkLst>
            <pc:docMk/>
            <pc:sldMk cId="3893976333" sldId="312"/>
            <ac:spMk id="3" creationId="{FB600B92-821C-8A49-BC77-7692535BD24C}"/>
          </ac:spMkLst>
        </pc:spChg>
        <pc:spChg chg="add del mod">
          <ac:chgData name="Witt-Marett, Brenna Lauren" userId="65190665-c736-4abd-a492-60ee75090829" providerId="ADAL" clId="{9D52944D-CAA4-FC49-8E34-32BB602579C2}" dt="2021-07-26T22:02:40.901" v="7197" actId="478"/>
          <ac:spMkLst>
            <pc:docMk/>
            <pc:sldMk cId="3893976333" sldId="312"/>
            <ac:spMk id="6" creationId="{68830D0A-2426-CA45-B9B2-51B6D64DD1EC}"/>
          </ac:spMkLst>
        </pc:spChg>
        <pc:spChg chg="add mod">
          <ac:chgData name="Witt-Marett, Brenna Lauren" userId="65190665-c736-4abd-a492-60ee75090829" providerId="ADAL" clId="{9D52944D-CAA4-FC49-8E34-32BB602579C2}" dt="2021-07-26T22:03:14.093" v="7231"/>
          <ac:spMkLst>
            <pc:docMk/>
            <pc:sldMk cId="3893976333" sldId="312"/>
            <ac:spMk id="7" creationId="{4267CFC4-1844-B449-AFC3-E1E793105634}"/>
          </ac:spMkLst>
        </pc:spChg>
        <pc:spChg chg="add mod">
          <ac:chgData name="Witt-Marett, Brenna Lauren" userId="65190665-c736-4abd-a492-60ee75090829" providerId="ADAL" clId="{9D52944D-CAA4-FC49-8E34-32BB602579C2}" dt="2021-07-26T22:03:14.093" v="7231"/>
          <ac:spMkLst>
            <pc:docMk/>
            <pc:sldMk cId="3893976333" sldId="312"/>
            <ac:spMk id="8" creationId="{E02F2C4E-F3F4-974C-A866-6319B6752BEF}"/>
          </ac:spMkLst>
        </pc:spChg>
        <pc:spChg chg="add del mod">
          <ac:chgData name="Witt-Marett, Brenna Lauren" userId="65190665-c736-4abd-a492-60ee75090829" providerId="ADAL" clId="{9D52944D-CAA4-FC49-8E34-32BB602579C2}" dt="2021-07-26T22:03:04.714" v="7228" actId="478"/>
          <ac:spMkLst>
            <pc:docMk/>
            <pc:sldMk cId="3893976333" sldId="312"/>
            <ac:spMk id="10" creationId="{2D2325D6-9D6B-9B4F-83C9-BA62B9720CCC}"/>
          </ac:spMkLst>
        </pc:spChg>
        <pc:grpChg chg="add mod">
          <ac:chgData name="Witt-Marett, Brenna Lauren" userId="65190665-c736-4abd-a492-60ee75090829" providerId="ADAL" clId="{9D52944D-CAA4-FC49-8E34-32BB602579C2}" dt="2021-07-29T22:03:45.885" v="12624" actId="962"/>
          <ac:grpSpMkLst>
            <pc:docMk/>
            <pc:sldMk cId="3893976333" sldId="312"/>
            <ac:grpSpMk id="11" creationId="{6970290F-24C6-A94D-A6C6-0E50282DBCDF}"/>
          </ac:grpSpMkLst>
        </pc:grpChg>
        <pc:picChg chg="del mod">
          <ac:chgData name="Witt-Marett, Brenna Lauren" userId="65190665-c736-4abd-a492-60ee75090829" providerId="ADAL" clId="{9D52944D-CAA4-FC49-8E34-32BB602579C2}" dt="2021-07-26T22:02:38.858" v="7196" actId="478"/>
          <ac:picMkLst>
            <pc:docMk/>
            <pc:sldMk cId="3893976333" sldId="312"/>
            <ac:picMk id="5" creationId="{27342EC2-0A16-8540-B00A-15A2A3038C79}"/>
          </ac:picMkLst>
        </pc:picChg>
      </pc:sldChg>
      <pc:sldChg chg="addSp delSp modSp new del mod ord addCm delCm modCm">
        <pc:chgData name="Witt-Marett, Brenna Lauren" userId="65190665-c736-4abd-a492-60ee75090829" providerId="ADAL" clId="{9D52944D-CAA4-FC49-8E34-32BB602579C2}" dt="2021-07-27T14:07:53.014" v="7582" actId="2696"/>
        <pc:sldMkLst>
          <pc:docMk/>
          <pc:sldMk cId="3631036320" sldId="313"/>
        </pc:sldMkLst>
        <pc:spChg chg="mod">
          <ac:chgData name="Witt-Marett, Brenna Lauren" userId="65190665-c736-4abd-a492-60ee75090829" providerId="ADAL" clId="{9D52944D-CAA4-FC49-8E34-32BB602579C2}" dt="2021-07-26T21:42:56.996" v="6270" actId="20577"/>
          <ac:spMkLst>
            <pc:docMk/>
            <pc:sldMk cId="3631036320" sldId="313"/>
            <ac:spMk id="2" creationId="{D23D9884-60F9-1840-BF23-E1CF7A1B4500}"/>
          </ac:spMkLst>
        </pc:spChg>
        <pc:spChg chg="mod">
          <ac:chgData name="Witt-Marett, Brenna Lauren" userId="65190665-c736-4abd-a492-60ee75090829" providerId="ADAL" clId="{9D52944D-CAA4-FC49-8E34-32BB602579C2}" dt="2021-07-26T21:46:19.099" v="6456" actId="20577"/>
          <ac:spMkLst>
            <pc:docMk/>
            <pc:sldMk cId="3631036320" sldId="313"/>
            <ac:spMk id="3" creationId="{85324127-9436-724B-BFCD-38833DE16D73}"/>
          </ac:spMkLst>
        </pc:spChg>
        <pc:spChg chg="mod">
          <ac:chgData name="Witt-Marett, Brenna Lauren" userId="65190665-c736-4abd-a492-60ee75090829" providerId="ADAL" clId="{9D52944D-CAA4-FC49-8E34-32BB602579C2}" dt="2021-07-26T21:47:54.815" v="6612"/>
          <ac:spMkLst>
            <pc:docMk/>
            <pc:sldMk cId="3631036320" sldId="313"/>
            <ac:spMk id="4" creationId="{1EBC54C1-6E13-A449-867E-D370574B8590}"/>
          </ac:spMkLst>
        </pc:spChg>
        <pc:spChg chg="mod">
          <ac:chgData name="Witt-Marett, Brenna Lauren" userId="65190665-c736-4abd-a492-60ee75090829" providerId="ADAL" clId="{9D52944D-CAA4-FC49-8E34-32BB602579C2}" dt="2021-07-26T21:48:21.745" v="6664" actId="20577"/>
          <ac:spMkLst>
            <pc:docMk/>
            <pc:sldMk cId="3631036320" sldId="313"/>
            <ac:spMk id="5" creationId="{66732F1E-7FE6-F248-B0B2-3BAB181E9FFB}"/>
          </ac:spMkLst>
        </pc:spChg>
        <pc:spChg chg="mod">
          <ac:chgData name="Witt-Marett, Brenna Lauren" userId="65190665-c736-4abd-a492-60ee75090829" providerId="ADAL" clId="{9D52944D-CAA4-FC49-8E34-32BB602579C2}" dt="2021-07-26T21:42:33.033" v="6251"/>
          <ac:spMkLst>
            <pc:docMk/>
            <pc:sldMk cId="3631036320" sldId="313"/>
            <ac:spMk id="6" creationId="{16D2EAD1-27B3-8040-8B6D-C16D74A1AB77}"/>
          </ac:spMkLst>
        </pc:spChg>
        <pc:spChg chg="mod">
          <ac:chgData name="Witt-Marett, Brenna Lauren" userId="65190665-c736-4abd-a492-60ee75090829" providerId="ADAL" clId="{9D52944D-CAA4-FC49-8E34-32BB602579C2}" dt="2021-07-26T21:54:44.343" v="6808" actId="14100"/>
          <ac:spMkLst>
            <pc:docMk/>
            <pc:sldMk cId="3631036320" sldId="313"/>
            <ac:spMk id="7" creationId="{5858FB98-5403-2348-AF2C-90473BFF4AA6}"/>
          </ac:spMkLst>
        </pc:spChg>
        <pc:spChg chg="mod">
          <ac:chgData name="Witt-Marett, Brenna Lauren" userId="65190665-c736-4abd-a492-60ee75090829" providerId="ADAL" clId="{9D52944D-CAA4-FC49-8E34-32BB602579C2}" dt="2021-07-26T21:47:57.623" v="6613"/>
          <ac:spMkLst>
            <pc:docMk/>
            <pc:sldMk cId="3631036320" sldId="313"/>
            <ac:spMk id="8" creationId="{25881753-6949-7A45-8124-B9C339F2EB16}"/>
          </ac:spMkLst>
        </pc:spChg>
        <pc:spChg chg="mod">
          <ac:chgData name="Witt-Marett, Brenna Lauren" userId="65190665-c736-4abd-a492-60ee75090829" providerId="ADAL" clId="{9D52944D-CAA4-FC49-8E34-32BB602579C2}" dt="2021-07-26T21:54:51.441" v="6809" actId="20577"/>
          <ac:spMkLst>
            <pc:docMk/>
            <pc:sldMk cId="3631036320" sldId="313"/>
            <ac:spMk id="9" creationId="{5E116EB0-1AFE-3B40-B000-BD1E28017DDE}"/>
          </ac:spMkLst>
        </pc:spChg>
        <pc:spChg chg="del">
          <ac:chgData name="Witt-Marett, Brenna Lauren" userId="65190665-c736-4abd-a492-60ee75090829" providerId="ADAL" clId="{9D52944D-CAA4-FC49-8E34-32BB602579C2}" dt="2021-07-26T21:43:18.422" v="6271" actId="931"/>
          <ac:spMkLst>
            <pc:docMk/>
            <pc:sldMk cId="3631036320" sldId="313"/>
            <ac:spMk id="13" creationId="{A6148B7A-DF73-2C41-AA75-BB0F65EBA44B}"/>
          </ac:spMkLst>
        </pc:spChg>
        <pc:spChg chg="mod">
          <ac:chgData name="Witt-Marett, Brenna Lauren" userId="65190665-c736-4abd-a492-60ee75090829" providerId="ADAL" clId="{9D52944D-CAA4-FC49-8E34-32BB602579C2}" dt="2021-07-26T21:44:14.001" v="6353" actId="20577"/>
          <ac:spMkLst>
            <pc:docMk/>
            <pc:sldMk cId="3631036320" sldId="313"/>
            <ac:spMk id="14" creationId="{B4E1B6AB-5559-6C42-9659-4D19727BE185}"/>
          </ac:spMkLst>
        </pc:spChg>
        <pc:spChg chg="add mod">
          <ac:chgData name="Witt-Marett, Brenna Lauren" userId="65190665-c736-4abd-a492-60ee75090829" providerId="ADAL" clId="{9D52944D-CAA4-FC49-8E34-32BB602579C2}" dt="2021-07-26T21:42:50.182" v="6268"/>
          <ac:spMkLst>
            <pc:docMk/>
            <pc:sldMk cId="3631036320" sldId="313"/>
            <ac:spMk id="15" creationId="{D207CB50-B960-2842-87CC-9D98C8BF8F34}"/>
          </ac:spMkLst>
        </pc:spChg>
        <pc:spChg chg="add mod">
          <ac:chgData name="Witt-Marett, Brenna Lauren" userId="65190665-c736-4abd-a492-60ee75090829" providerId="ADAL" clId="{9D52944D-CAA4-FC49-8E34-32BB602579C2}" dt="2021-07-26T21:42:50.182" v="6268"/>
          <ac:spMkLst>
            <pc:docMk/>
            <pc:sldMk cId="3631036320" sldId="313"/>
            <ac:spMk id="16" creationId="{85B0AC29-04E2-5C49-A06A-234C1A80016E}"/>
          </ac:spMkLst>
        </pc:spChg>
        <pc:spChg chg="add mod">
          <ac:chgData name="Witt-Marett, Brenna Lauren" userId="65190665-c736-4abd-a492-60ee75090829" providerId="ADAL" clId="{9D52944D-CAA4-FC49-8E34-32BB602579C2}" dt="2021-07-26T21:42:50.182" v="6268"/>
          <ac:spMkLst>
            <pc:docMk/>
            <pc:sldMk cId="3631036320" sldId="313"/>
            <ac:spMk id="17" creationId="{82944318-B20E-214E-B170-47FFA87AB781}"/>
          </ac:spMkLst>
        </pc:spChg>
        <pc:spChg chg="add mod">
          <ac:chgData name="Witt-Marett, Brenna Lauren" userId="65190665-c736-4abd-a492-60ee75090829" providerId="ADAL" clId="{9D52944D-CAA4-FC49-8E34-32BB602579C2}" dt="2021-07-26T21:42:50.182" v="6268"/>
          <ac:spMkLst>
            <pc:docMk/>
            <pc:sldMk cId="3631036320" sldId="313"/>
            <ac:spMk id="18" creationId="{EB8064BE-ED52-0E43-8CDD-011226B3DA70}"/>
          </ac:spMkLst>
        </pc:spChg>
        <pc:picChg chg="add mod">
          <ac:chgData name="Witt-Marett, Brenna Lauren" userId="65190665-c736-4abd-a492-60ee75090829" providerId="ADAL" clId="{9D52944D-CAA4-FC49-8E34-32BB602579C2}" dt="2021-07-26T21:43:18.422" v="6271" actId="931"/>
          <ac:picMkLst>
            <pc:docMk/>
            <pc:sldMk cId="3631036320" sldId="313"/>
            <ac:picMk id="20" creationId="{65CCD07A-045A-F045-978A-020D83058D88}"/>
          </ac:picMkLst>
        </pc:picChg>
      </pc:sldChg>
      <pc:sldChg chg="addSp delSp modSp add del mod ord">
        <pc:chgData name="Witt-Marett, Brenna Lauren" userId="65190665-c736-4abd-a492-60ee75090829" providerId="ADAL" clId="{9D52944D-CAA4-FC49-8E34-32BB602579C2}" dt="2021-07-28T22:36:56.849" v="9311" actId="2696"/>
        <pc:sldMkLst>
          <pc:docMk/>
          <pc:sldMk cId="3726762854" sldId="314"/>
        </pc:sldMkLst>
        <pc:spChg chg="mod">
          <ac:chgData name="Witt-Marett, Brenna Lauren" userId="65190665-c736-4abd-a492-60ee75090829" providerId="ADAL" clId="{9D52944D-CAA4-FC49-8E34-32BB602579C2}" dt="2021-07-27T14:16:53.225" v="7654" actId="1036"/>
          <ac:spMkLst>
            <pc:docMk/>
            <pc:sldMk cId="3726762854" sldId="314"/>
            <ac:spMk id="2" creationId="{E086C6F6-C34C-8B4C-9812-6608A73F6D57}"/>
          </ac:spMkLst>
        </pc:spChg>
        <pc:spChg chg="mod">
          <ac:chgData name="Witt-Marett, Brenna Lauren" userId="65190665-c736-4abd-a492-60ee75090829" providerId="ADAL" clId="{9D52944D-CAA4-FC49-8E34-32BB602579C2}" dt="2021-07-28T21:42:47.133" v="8303" actId="14100"/>
          <ac:spMkLst>
            <pc:docMk/>
            <pc:sldMk cId="3726762854" sldId="314"/>
            <ac:spMk id="3" creationId="{6BB1EE61-20ED-E844-875D-321676D3F9F5}"/>
          </ac:spMkLst>
        </pc:spChg>
        <pc:spChg chg="mod">
          <ac:chgData name="Witt-Marett, Brenna Lauren" userId="65190665-c736-4abd-a492-60ee75090829" providerId="ADAL" clId="{9D52944D-CAA4-FC49-8E34-32BB602579C2}" dt="2021-07-28T21:46:32.197" v="8339" actId="20577"/>
          <ac:spMkLst>
            <pc:docMk/>
            <pc:sldMk cId="3726762854" sldId="314"/>
            <ac:spMk id="5" creationId="{46789ADB-4A23-1446-8D89-78899E7E7CDD}"/>
          </ac:spMkLst>
        </pc:spChg>
        <pc:spChg chg="add del mod">
          <ac:chgData name="Witt-Marett, Brenna Lauren" userId="65190665-c736-4abd-a492-60ee75090829" providerId="ADAL" clId="{9D52944D-CAA4-FC49-8E34-32BB602579C2}" dt="2021-07-27T14:08:14.763" v="7584" actId="931"/>
          <ac:spMkLst>
            <pc:docMk/>
            <pc:sldMk cId="3726762854" sldId="314"/>
            <ac:spMk id="6" creationId="{995E55A3-7850-AF42-A74C-7B70099321B6}"/>
          </ac:spMkLst>
        </pc:spChg>
        <pc:spChg chg="mod">
          <ac:chgData name="Witt-Marett, Brenna Lauren" userId="65190665-c736-4abd-a492-60ee75090829" providerId="ADAL" clId="{9D52944D-CAA4-FC49-8E34-32BB602579C2}" dt="2021-07-28T21:43:05.831" v="8305" actId="14100"/>
          <ac:spMkLst>
            <pc:docMk/>
            <pc:sldMk cId="3726762854" sldId="314"/>
            <ac:spMk id="7" creationId="{8B283F88-4027-704A-8CB3-8E46ADFF6B69}"/>
          </ac:spMkLst>
        </pc:spChg>
        <pc:spChg chg="mod">
          <ac:chgData name="Witt-Marett, Brenna Lauren" userId="65190665-c736-4abd-a492-60ee75090829" providerId="ADAL" clId="{9D52944D-CAA4-FC49-8E34-32BB602579C2}" dt="2021-07-27T14:16:53.225" v="7654" actId="1036"/>
          <ac:spMkLst>
            <pc:docMk/>
            <pc:sldMk cId="3726762854" sldId="314"/>
            <ac:spMk id="15" creationId="{4CB5845C-D4AD-5643-AF7C-60B2D19FF8BA}"/>
          </ac:spMkLst>
        </pc:spChg>
        <pc:spChg chg="mod">
          <ac:chgData name="Witt-Marett, Brenna Lauren" userId="65190665-c736-4abd-a492-60ee75090829" providerId="ADAL" clId="{9D52944D-CAA4-FC49-8E34-32BB602579C2}" dt="2021-07-27T14:16:53.225" v="7654" actId="1036"/>
          <ac:spMkLst>
            <pc:docMk/>
            <pc:sldMk cId="3726762854" sldId="314"/>
            <ac:spMk id="16" creationId="{88728C99-4CE7-214E-BE7C-4CDB593D4248}"/>
          </ac:spMkLst>
        </pc:spChg>
        <pc:spChg chg="mod">
          <ac:chgData name="Witt-Marett, Brenna Lauren" userId="65190665-c736-4abd-a492-60ee75090829" providerId="ADAL" clId="{9D52944D-CAA4-FC49-8E34-32BB602579C2}" dt="2021-07-27T14:16:53.225" v="7654" actId="1036"/>
          <ac:spMkLst>
            <pc:docMk/>
            <pc:sldMk cId="3726762854" sldId="314"/>
            <ac:spMk id="18" creationId="{747902C9-2E41-E041-AA63-5345F047F0DB}"/>
          </ac:spMkLst>
        </pc:spChg>
        <pc:picChg chg="add mod">
          <ac:chgData name="Witt-Marett, Brenna Lauren" userId="65190665-c736-4abd-a492-60ee75090829" providerId="ADAL" clId="{9D52944D-CAA4-FC49-8E34-32BB602579C2}" dt="2021-07-27T14:15:01.510" v="7591" actId="167"/>
          <ac:picMkLst>
            <pc:docMk/>
            <pc:sldMk cId="3726762854" sldId="314"/>
            <ac:picMk id="9" creationId="{803739F6-D016-DC40-9F11-81B916C96851}"/>
          </ac:picMkLst>
        </pc:picChg>
        <pc:picChg chg="del">
          <ac:chgData name="Witt-Marett, Brenna Lauren" userId="65190665-c736-4abd-a492-60ee75090829" providerId="ADAL" clId="{9D52944D-CAA4-FC49-8E34-32BB602579C2}" dt="2021-07-27T14:07:56.180" v="7583" actId="478"/>
          <ac:picMkLst>
            <pc:docMk/>
            <pc:sldMk cId="3726762854" sldId="314"/>
            <ac:picMk id="14" creationId="{9BFA996B-4711-8842-9E27-7832E3DE61E8}"/>
          </ac:picMkLst>
        </pc:picChg>
        <pc:picChg chg="add del mod">
          <ac:chgData name="Witt-Marett, Brenna Lauren" userId="65190665-c736-4abd-a492-60ee75090829" providerId="ADAL" clId="{9D52944D-CAA4-FC49-8E34-32BB602579C2}" dt="2021-07-27T14:15:19.021" v="7641" actId="14100"/>
          <ac:picMkLst>
            <pc:docMk/>
            <pc:sldMk cId="3726762854" sldId="314"/>
            <ac:picMk id="19" creationId="{5C169E08-EEE7-FA4C-90D4-B77C9E366D9E}"/>
          </ac:picMkLst>
        </pc:picChg>
      </pc:sldChg>
      <pc:sldChg chg="addSp delSp modSp add del mod setBg">
        <pc:chgData name="Witt-Marett, Brenna Lauren" userId="65190665-c736-4abd-a492-60ee75090829" providerId="ADAL" clId="{9D52944D-CAA4-FC49-8E34-32BB602579C2}" dt="2021-07-28T20:35:16.388" v="7981" actId="2696"/>
        <pc:sldMkLst>
          <pc:docMk/>
          <pc:sldMk cId="2140460713" sldId="315"/>
        </pc:sldMkLst>
        <pc:spChg chg="add del">
          <ac:chgData name="Witt-Marett, Brenna Lauren" userId="65190665-c736-4abd-a492-60ee75090829" providerId="ADAL" clId="{9D52944D-CAA4-FC49-8E34-32BB602579C2}" dt="2021-07-28T20:35:14.110" v="7980" actId="478"/>
          <ac:spMkLst>
            <pc:docMk/>
            <pc:sldMk cId="2140460713" sldId="315"/>
            <ac:spMk id="2" creationId="{347FB9A3-9FB9-7346-AABF-C862379638AF}"/>
          </ac:spMkLst>
        </pc:spChg>
        <pc:spChg chg="add del">
          <ac:chgData name="Witt-Marett, Brenna Lauren" userId="65190665-c736-4abd-a492-60ee75090829" providerId="ADAL" clId="{9D52944D-CAA4-FC49-8E34-32BB602579C2}" dt="2021-07-28T20:35:14.110" v="7980" actId="478"/>
          <ac:spMkLst>
            <pc:docMk/>
            <pc:sldMk cId="2140460713" sldId="315"/>
            <ac:spMk id="3" creationId="{71E99153-5644-FF4C-B09B-9BA62D422153}"/>
          </ac:spMkLst>
        </pc:spChg>
        <pc:spChg chg="add del">
          <ac:chgData name="Witt-Marett, Brenna Lauren" userId="65190665-c736-4abd-a492-60ee75090829" providerId="ADAL" clId="{9D52944D-CAA4-FC49-8E34-32BB602579C2}" dt="2021-07-28T20:35:14.110" v="7980" actId="478"/>
          <ac:spMkLst>
            <pc:docMk/>
            <pc:sldMk cId="2140460713" sldId="315"/>
            <ac:spMk id="4" creationId="{E2F47FD0-A2A3-9B46-9232-DA7FF95E154A}"/>
          </ac:spMkLst>
        </pc:spChg>
        <pc:spChg chg="add del">
          <ac:chgData name="Witt-Marett, Brenna Lauren" userId="65190665-c736-4abd-a492-60ee75090829" providerId="ADAL" clId="{9D52944D-CAA4-FC49-8E34-32BB602579C2}" dt="2021-07-28T20:35:14.110" v="7980" actId="478"/>
          <ac:spMkLst>
            <pc:docMk/>
            <pc:sldMk cId="2140460713" sldId="315"/>
            <ac:spMk id="5" creationId="{8CCB9F7A-3A70-574E-9AAC-63400A3922F7}"/>
          </ac:spMkLst>
        </pc:spChg>
        <pc:spChg chg="add del">
          <ac:chgData name="Witt-Marett, Brenna Lauren" userId="65190665-c736-4abd-a492-60ee75090829" providerId="ADAL" clId="{9D52944D-CAA4-FC49-8E34-32BB602579C2}" dt="2021-07-28T20:35:14.110" v="7980" actId="478"/>
          <ac:spMkLst>
            <pc:docMk/>
            <pc:sldMk cId="2140460713" sldId="315"/>
            <ac:spMk id="6" creationId="{9B54FA1C-D3B9-0041-ADE9-D5555F64798E}"/>
          </ac:spMkLst>
        </pc:spChg>
        <pc:spChg chg="add del">
          <ac:chgData name="Witt-Marett, Brenna Lauren" userId="65190665-c736-4abd-a492-60ee75090829" providerId="ADAL" clId="{9D52944D-CAA4-FC49-8E34-32BB602579C2}" dt="2021-07-28T20:35:14.110" v="7980" actId="478"/>
          <ac:spMkLst>
            <pc:docMk/>
            <pc:sldMk cId="2140460713" sldId="315"/>
            <ac:spMk id="7" creationId="{8CB94D96-B625-0C40-AA36-A0262E36DF3E}"/>
          </ac:spMkLst>
        </pc:spChg>
        <pc:spChg chg="add del">
          <ac:chgData name="Witt-Marett, Brenna Lauren" userId="65190665-c736-4abd-a492-60ee75090829" providerId="ADAL" clId="{9D52944D-CAA4-FC49-8E34-32BB602579C2}" dt="2021-07-28T20:35:14.110" v="7980" actId="478"/>
          <ac:spMkLst>
            <pc:docMk/>
            <pc:sldMk cId="2140460713" sldId="315"/>
            <ac:spMk id="8" creationId="{46F42211-2631-EE4E-973E-8ED465488D22}"/>
          </ac:spMkLst>
        </pc:spChg>
        <pc:spChg chg="add del">
          <ac:chgData name="Witt-Marett, Brenna Lauren" userId="65190665-c736-4abd-a492-60ee75090829" providerId="ADAL" clId="{9D52944D-CAA4-FC49-8E34-32BB602579C2}" dt="2021-07-28T20:35:14.110" v="7980" actId="478"/>
          <ac:spMkLst>
            <pc:docMk/>
            <pc:sldMk cId="2140460713" sldId="315"/>
            <ac:spMk id="9" creationId="{6990727D-28C2-E648-8512-FE40649829B3}"/>
          </ac:spMkLst>
        </pc:spChg>
        <pc:spChg chg="add del mod">
          <ac:chgData name="Witt-Marett, Brenna Lauren" userId="65190665-c736-4abd-a492-60ee75090829" providerId="ADAL" clId="{9D52944D-CAA4-FC49-8E34-32BB602579C2}" dt="2021-07-28T20:35:10.895" v="7978" actId="478"/>
          <ac:spMkLst>
            <pc:docMk/>
            <pc:sldMk cId="2140460713" sldId="315"/>
            <ac:spMk id="11" creationId="{F37033D4-1D0E-A544-AA80-B3A16D61CF54}"/>
          </ac:spMkLst>
        </pc:spChg>
        <pc:spChg chg="add del">
          <ac:chgData name="Witt-Marett, Brenna Lauren" userId="65190665-c736-4abd-a492-60ee75090829" providerId="ADAL" clId="{9D52944D-CAA4-FC49-8E34-32BB602579C2}" dt="2021-07-28T20:35:14.110" v="7980" actId="478"/>
          <ac:spMkLst>
            <pc:docMk/>
            <pc:sldMk cId="2140460713" sldId="315"/>
            <ac:spMk id="14" creationId="{2C803FFC-EAEB-B64A-A842-925AF915A2A3}"/>
          </ac:spMkLst>
        </pc:spChg>
        <pc:spChg chg="add del">
          <ac:chgData name="Witt-Marett, Brenna Lauren" userId="65190665-c736-4abd-a492-60ee75090829" providerId="ADAL" clId="{9D52944D-CAA4-FC49-8E34-32BB602579C2}" dt="2021-07-28T20:35:14.110" v="7980" actId="478"/>
          <ac:spMkLst>
            <pc:docMk/>
            <pc:sldMk cId="2140460713" sldId="315"/>
            <ac:spMk id="15" creationId="{D1E97770-CE97-4247-BE24-FB5A924C676E}"/>
          </ac:spMkLst>
        </pc:spChg>
        <pc:spChg chg="add del">
          <ac:chgData name="Witt-Marett, Brenna Lauren" userId="65190665-c736-4abd-a492-60ee75090829" providerId="ADAL" clId="{9D52944D-CAA4-FC49-8E34-32BB602579C2}" dt="2021-07-28T20:35:14.110" v="7980" actId="478"/>
          <ac:spMkLst>
            <pc:docMk/>
            <pc:sldMk cId="2140460713" sldId="315"/>
            <ac:spMk id="16" creationId="{48A68A9E-F633-ED47-B20A-28B341413D29}"/>
          </ac:spMkLst>
        </pc:spChg>
        <pc:spChg chg="add del">
          <ac:chgData name="Witt-Marett, Brenna Lauren" userId="65190665-c736-4abd-a492-60ee75090829" providerId="ADAL" clId="{9D52944D-CAA4-FC49-8E34-32BB602579C2}" dt="2021-07-28T20:35:14.110" v="7980" actId="478"/>
          <ac:spMkLst>
            <pc:docMk/>
            <pc:sldMk cId="2140460713" sldId="315"/>
            <ac:spMk id="17" creationId="{D10B7ABA-BDF8-9A43-B37D-CA6FFA65DABB}"/>
          </ac:spMkLst>
        </pc:spChg>
        <pc:spChg chg="add del">
          <ac:chgData name="Witt-Marett, Brenna Lauren" userId="65190665-c736-4abd-a492-60ee75090829" providerId="ADAL" clId="{9D52944D-CAA4-FC49-8E34-32BB602579C2}" dt="2021-07-28T20:35:14.110" v="7980" actId="478"/>
          <ac:spMkLst>
            <pc:docMk/>
            <pc:sldMk cId="2140460713" sldId="315"/>
            <ac:spMk id="18" creationId="{1CB02E38-D8C8-E64B-B248-043BF7B15580}"/>
          </ac:spMkLst>
        </pc:spChg>
        <pc:spChg chg="add del mod">
          <ac:chgData name="Witt-Marett, Brenna Lauren" userId="65190665-c736-4abd-a492-60ee75090829" providerId="ADAL" clId="{9D52944D-CAA4-FC49-8E34-32BB602579C2}" dt="2021-07-28T20:35:10.895" v="7978" actId="478"/>
          <ac:spMkLst>
            <pc:docMk/>
            <pc:sldMk cId="2140460713" sldId="315"/>
            <ac:spMk id="19" creationId="{BFD2FDFD-EC73-E845-BA70-ADADCB7D3E1E}"/>
          </ac:spMkLst>
        </pc:spChg>
        <pc:spChg chg="add del mod">
          <ac:chgData name="Witt-Marett, Brenna Lauren" userId="65190665-c736-4abd-a492-60ee75090829" providerId="ADAL" clId="{9D52944D-CAA4-FC49-8E34-32BB602579C2}" dt="2021-07-28T20:35:10.895" v="7978" actId="478"/>
          <ac:spMkLst>
            <pc:docMk/>
            <pc:sldMk cId="2140460713" sldId="315"/>
            <ac:spMk id="22" creationId="{3291DA51-DEF1-124D-936B-BBE8406FCAA8}"/>
          </ac:spMkLst>
        </pc:spChg>
        <pc:spChg chg="add del mod">
          <ac:chgData name="Witt-Marett, Brenna Lauren" userId="65190665-c736-4abd-a492-60ee75090829" providerId="ADAL" clId="{9D52944D-CAA4-FC49-8E34-32BB602579C2}" dt="2021-07-28T20:35:10.895" v="7978" actId="478"/>
          <ac:spMkLst>
            <pc:docMk/>
            <pc:sldMk cId="2140460713" sldId="315"/>
            <ac:spMk id="24" creationId="{8272BC6E-F96C-2E4E-832A-F9169C8ECB08}"/>
          </ac:spMkLst>
        </pc:spChg>
        <pc:spChg chg="add del mod">
          <ac:chgData name="Witt-Marett, Brenna Lauren" userId="65190665-c736-4abd-a492-60ee75090829" providerId="ADAL" clId="{9D52944D-CAA4-FC49-8E34-32BB602579C2}" dt="2021-07-28T20:35:10.895" v="7978" actId="478"/>
          <ac:spMkLst>
            <pc:docMk/>
            <pc:sldMk cId="2140460713" sldId="315"/>
            <ac:spMk id="27" creationId="{407EB2E2-67E6-E14F-8D14-74EFD5765370}"/>
          </ac:spMkLst>
        </pc:spChg>
        <pc:spChg chg="add del mod">
          <ac:chgData name="Witt-Marett, Brenna Lauren" userId="65190665-c736-4abd-a492-60ee75090829" providerId="ADAL" clId="{9D52944D-CAA4-FC49-8E34-32BB602579C2}" dt="2021-07-28T20:35:10.895" v="7978" actId="478"/>
          <ac:spMkLst>
            <pc:docMk/>
            <pc:sldMk cId="2140460713" sldId="315"/>
            <ac:spMk id="29" creationId="{716DEDC9-364D-8E46-9581-958995A78E67}"/>
          </ac:spMkLst>
        </pc:spChg>
        <pc:spChg chg="add del mod">
          <ac:chgData name="Witt-Marett, Brenna Lauren" userId="65190665-c736-4abd-a492-60ee75090829" providerId="ADAL" clId="{9D52944D-CAA4-FC49-8E34-32BB602579C2}" dt="2021-07-28T20:35:10.895" v="7978" actId="478"/>
          <ac:spMkLst>
            <pc:docMk/>
            <pc:sldMk cId="2140460713" sldId="315"/>
            <ac:spMk id="32" creationId="{A52A60DE-5A89-8541-A5DF-F6CBC9E439A3}"/>
          </ac:spMkLst>
        </pc:spChg>
        <pc:spChg chg="add del mod">
          <ac:chgData name="Witt-Marett, Brenna Lauren" userId="65190665-c736-4abd-a492-60ee75090829" providerId="ADAL" clId="{9D52944D-CAA4-FC49-8E34-32BB602579C2}" dt="2021-07-28T20:35:10.895" v="7978" actId="478"/>
          <ac:spMkLst>
            <pc:docMk/>
            <pc:sldMk cId="2140460713" sldId="315"/>
            <ac:spMk id="34" creationId="{D7D34AC0-D682-5441-B835-EE14A3B98E0F}"/>
          </ac:spMkLst>
        </pc:spChg>
        <pc:spChg chg="add del mod">
          <ac:chgData name="Witt-Marett, Brenna Lauren" userId="65190665-c736-4abd-a492-60ee75090829" providerId="ADAL" clId="{9D52944D-CAA4-FC49-8E34-32BB602579C2}" dt="2021-07-28T20:35:10.895" v="7978" actId="478"/>
          <ac:spMkLst>
            <pc:docMk/>
            <pc:sldMk cId="2140460713" sldId="315"/>
            <ac:spMk id="36" creationId="{1B9C342B-C31B-0747-8E52-69673643635F}"/>
          </ac:spMkLst>
        </pc:spChg>
        <pc:spChg chg="add del mod">
          <ac:chgData name="Witt-Marett, Brenna Lauren" userId="65190665-c736-4abd-a492-60ee75090829" providerId="ADAL" clId="{9D52944D-CAA4-FC49-8E34-32BB602579C2}" dt="2021-07-28T20:35:10.895" v="7978" actId="478"/>
          <ac:spMkLst>
            <pc:docMk/>
            <pc:sldMk cId="2140460713" sldId="315"/>
            <ac:spMk id="38" creationId="{F30F6B83-F67A-F449-98E8-A07947E92BF5}"/>
          </ac:spMkLst>
        </pc:spChg>
        <pc:spChg chg="add del mod">
          <ac:chgData name="Witt-Marett, Brenna Lauren" userId="65190665-c736-4abd-a492-60ee75090829" providerId="ADAL" clId="{9D52944D-CAA4-FC49-8E34-32BB602579C2}" dt="2021-07-28T20:35:10.895" v="7978" actId="478"/>
          <ac:spMkLst>
            <pc:docMk/>
            <pc:sldMk cId="2140460713" sldId="315"/>
            <ac:spMk id="40" creationId="{258E2FE2-92D5-3A46-8A2A-EBF59DAA4BBB}"/>
          </ac:spMkLst>
        </pc:spChg>
        <pc:spChg chg="add del mod">
          <ac:chgData name="Witt-Marett, Brenna Lauren" userId="65190665-c736-4abd-a492-60ee75090829" providerId="ADAL" clId="{9D52944D-CAA4-FC49-8E34-32BB602579C2}" dt="2021-07-28T20:35:10.895" v="7978" actId="478"/>
          <ac:spMkLst>
            <pc:docMk/>
            <pc:sldMk cId="2140460713" sldId="315"/>
            <ac:spMk id="42" creationId="{7234AE91-A766-2B40-BC24-0E8040654DA6}"/>
          </ac:spMkLst>
        </pc:spChg>
        <pc:spChg chg="add del mod">
          <ac:chgData name="Witt-Marett, Brenna Lauren" userId="65190665-c736-4abd-a492-60ee75090829" providerId="ADAL" clId="{9D52944D-CAA4-FC49-8E34-32BB602579C2}" dt="2021-07-28T20:35:10.895" v="7978" actId="478"/>
          <ac:spMkLst>
            <pc:docMk/>
            <pc:sldMk cId="2140460713" sldId="315"/>
            <ac:spMk id="44" creationId="{51334C6F-123D-1F45-BCF0-4BBF586A1E79}"/>
          </ac:spMkLst>
        </pc:spChg>
        <pc:spChg chg="add del mod">
          <ac:chgData name="Witt-Marett, Brenna Lauren" userId="65190665-c736-4abd-a492-60ee75090829" providerId="ADAL" clId="{9D52944D-CAA4-FC49-8E34-32BB602579C2}" dt="2021-07-28T20:35:14.110" v="7980" actId="478"/>
          <ac:spMkLst>
            <pc:docMk/>
            <pc:sldMk cId="2140460713" sldId="315"/>
            <ac:spMk id="46" creationId="{8E3609FB-2ECD-294D-B5FC-C98BAE8E8225}"/>
          </ac:spMkLst>
        </pc:spChg>
        <pc:spChg chg="add del mod">
          <ac:chgData name="Witt-Marett, Brenna Lauren" userId="65190665-c736-4abd-a492-60ee75090829" providerId="ADAL" clId="{9D52944D-CAA4-FC49-8E34-32BB602579C2}" dt="2021-07-28T20:35:14.110" v="7980" actId="478"/>
          <ac:spMkLst>
            <pc:docMk/>
            <pc:sldMk cId="2140460713" sldId="315"/>
            <ac:spMk id="48" creationId="{0F6E2ED0-EFDA-C347-8F12-284E7BC07DDD}"/>
          </ac:spMkLst>
        </pc:spChg>
        <pc:spChg chg="add del mod">
          <ac:chgData name="Witt-Marett, Brenna Lauren" userId="65190665-c736-4abd-a492-60ee75090829" providerId="ADAL" clId="{9D52944D-CAA4-FC49-8E34-32BB602579C2}" dt="2021-07-28T20:35:14.110" v="7980" actId="478"/>
          <ac:spMkLst>
            <pc:docMk/>
            <pc:sldMk cId="2140460713" sldId="315"/>
            <ac:spMk id="50" creationId="{A56A9DE3-B22E-B440-BF0D-C5AB01313299}"/>
          </ac:spMkLst>
        </pc:spChg>
        <pc:spChg chg="add del mod">
          <ac:chgData name="Witt-Marett, Brenna Lauren" userId="65190665-c736-4abd-a492-60ee75090829" providerId="ADAL" clId="{9D52944D-CAA4-FC49-8E34-32BB602579C2}" dt="2021-07-28T20:35:14.110" v="7980" actId="478"/>
          <ac:spMkLst>
            <pc:docMk/>
            <pc:sldMk cId="2140460713" sldId="315"/>
            <ac:spMk id="52" creationId="{76CDC33C-322E-EB40-87E1-4EFE05E23401}"/>
          </ac:spMkLst>
        </pc:spChg>
        <pc:spChg chg="add del mod">
          <ac:chgData name="Witt-Marett, Brenna Lauren" userId="65190665-c736-4abd-a492-60ee75090829" providerId="ADAL" clId="{9D52944D-CAA4-FC49-8E34-32BB602579C2}" dt="2021-07-28T20:35:14.110" v="7980" actId="478"/>
          <ac:spMkLst>
            <pc:docMk/>
            <pc:sldMk cId="2140460713" sldId="315"/>
            <ac:spMk id="54" creationId="{47188C98-F8CC-B149-8547-2CEBBCEA2405}"/>
          </ac:spMkLst>
        </pc:spChg>
        <pc:spChg chg="add del mod">
          <ac:chgData name="Witt-Marett, Brenna Lauren" userId="65190665-c736-4abd-a492-60ee75090829" providerId="ADAL" clId="{9D52944D-CAA4-FC49-8E34-32BB602579C2}" dt="2021-07-28T20:35:14.110" v="7980" actId="478"/>
          <ac:spMkLst>
            <pc:docMk/>
            <pc:sldMk cId="2140460713" sldId="315"/>
            <ac:spMk id="56" creationId="{12BC1F16-8A1A-1A46-9F55-0A3CE261654F}"/>
          </ac:spMkLst>
        </pc:spChg>
        <pc:spChg chg="add del mod">
          <ac:chgData name="Witt-Marett, Brenna Lauren" userId="65190665-c736-4abd-a492-60ee75090829" providerId="ADAL" clId="{9D52944D-CAA4-FC49-8E34-32BB602579C2}" dt="2021-07-28T20:35:14.110" v="7980" actId="478"/>
          <ac:spMkLst>
            <pc:docMk/>
            <pc:sldMk cId="2140460713" sldId="315"/>
            <ac:spMk id="58" creationId="{331CFA9D-5A03-EC42-B0F6-9B9DD271CCE3}"/>
          </ac:spMkLst>
        </pc:spChg>
        <pc:spChg chg="add del mod">
          <ac:chgData name="Witt-Marett, Brenna Lauren" userId="65190665-c736-4abd-a492-60ee75090829" providerId="ADAL" clId="{9D52944D-CAA4-FC49-8E34-32BB602579C2}" dt="2021-07-28T20:35:14.110" v="7980" actId="478"/>
          <ac:spMkLst>
            <pc:docMk/>
            <pc:sldMk cId="2140460713" sldId="315"/>
            <ac:spMk id="60" creationId="{57047C89-EF1F-EE49-AA7D-F60BBCCCE66B}"/>
          </ac:spMkLst>
        </pc:spChg>
        <pc:spChg chg="add del mod">
          <ac:chgData name="Witt-Marett, Brenna Lauren" userId="65190665-c736-4abd-a492-60ee75090829" providerId="ADAL" clId="{9D52944D-CAA4-FC49-8E34-32BB602579C2}" dt="2021-07-28T20:35:14.110" v="7980" actId="478"/>
          <ac:spMkLst>
            <pc:docMk/>
            <pc:sldMk cId="2140460713" sldId="315"/>
            <ac:spMk id="62" creationId="{41D066A2-18D3-3147-BAF0-CD2611FA2823}"/>
          </ac:spMkLst>
        </pc:spChg>
        <pc:spChg chg="add del mod">
          <ac:chgData name="Witt-Marett, Brenna Lauren" userId="65190665-c736-4abd-a492-60ee75090829" providerId="ADAL" clId="{9D52944D-CAA4-FC49-8E34-32BB602579C2}" dt="2021-07-28T20:35:14.110" v="7980" actId="478"/>
          <ac:spMkLst>
            <pc:docMk/>
            <pc:sldMk cId="2140460713" sldId="315"/>
            <ac:spMk id="64" creationId="{3DE4A028-A077-B244-B699-97E2AE19A88F}"/>
          </ac:spMkLst>
        </pc:spChg>
        <pc:spChg chg="add del mod">
          <ac:chgData name="Witt-Marett, Brenna Lauren" userId="65190665-c736-4abd-a492-60ee75090829" providerId="ADAL" clId="{9D52944D-CAA4-FC49-8E34-32BB602579C2}" dt="2021-07-28T20:35:14.110" v="7980" actId="478"/>
          <ac:spMkLst>
            <pc:docMk/>
            <pc:sldMk cId="2140460713" sldId="315"/>
            <ac:spMk id="66" creationId="{1A6A9777-655B-E14F-B885-4D8887C0839E}"/>
          </ac:spMkLst>
        </pc:spChg>
        <pc:spChg chg="add del mod">
          <ac:chgData name="Witt-Marett, Brenna Lauren" userId="65190665-c736-4abd-a492-60ee75090829" providerId="ADAL" clId="{9D52944D-CAA4-FC49-8E34-32BB602579C2}" dt="2021-07-28T20:35:14.110" v="7980" actId="478"/>
          <ac:spMkLst>
            <pc:docMk/>
            <pc:sldMk cId="2140460713" sldId="315"/>
            <ac:spMk id="68" creationId="{9B291725-6865-5046-BA49-E1BC1B673744}"/>
          </ac:spMkLst>
        </pc:spChg>
        <pc:spChg chg="add del mod">
          <ac:chgData name="Witt-Marett, Brenna Lauren" userId="65190665-c736-4abd-a492-60ee75090829" providerId="ADAL" clId="{9D52944D-CAA4-FC49-8E34-32BB602579C2}" dt="2021-07-28T20:35:14.110" v="7980" actId="478"/>
          <ac:spMkLst>
            <pc:docMk/>
            <pc:sldMk cId="2140460713" sldId="315"/>
            <ac:spMk id="70" creationId="{BF496A01-9BDE-154E-B84E-F07AA3E501B4}"/>
          </ac:spMkLst>
        </pc:spChg>
        <pc:picChg chg="add del">
          <ac:chgData name="Witt-Marett, Brenna Lauren" userId="65190665-c736-4abd-a492-60ee75090829" providerId="ADAL" clId="{9D52944D-CAA4-FC49-8E34-32BB602579C2}" dt="2021-07-28T20:35:14.110" v="7980" actId="478"/>
          <ac:picMkLst>
            <pc:docMk/>
            <pc:sldMk cId="2140460713" sldId="315"/>
            <ac:picMk id="13" creationId="{B7ED01DF-3B05-2741-8FA9-F3A32FFFFA67}"/>
          </ac:picMkLst>
        </pc:picChg>
        <pc:picChg chg="add del">
          <ac:chgData name="Witt-Marett, Brenna Lauren" userId="65190665-c736-4abd-a492-60ee75090829" providerId="ADAL" clId="{9D52944D-CAA4-FC49-8E34-32BB602579C2}" dt="2021-07-28T20:35:14.110" v="7980" actId="478"/>
          <ac:picMkLst>
            <pc:docMk/>
            <pc:sldMk cId="2140460713" sldId="315"/>
            <ac:picMk id="21" creationId="{DF686B1C-8ADB-FC4D-BD7D-9694526E98B0}"/>
          </ac:picMkLst>
        </pc:picChg>
        <pc:picChg chg="add del">
          <ac:chgData name="Witt-Marett, Brenna Lauren" userId="65190665-c736-4abd-a492-60ee75090829" providerId="ADAL" clId="{9D52944D-CAA4-FC49-8E34-32BB602579C2}" dt="2021-07-28T20:35:14.110" v="7980" actId="478"/>
          <ac:picMkLst>
            <pc:docMk/>
            <pc:sldMk cId="2140460713" sldId="315"/>
            <ac:picMk id="26" creationId="{74252609-7ED3-E240-A28B-9B001669982D}"/>
          </ac:picMkLst>
        </pc:picChg>
        <pc:picChg chg="add del">
          <ac:chgData name="Witt-Marett, Brenna Lauren" userId="65190665-c736-4abd-a492-60ee75090829" providerId="ADAL" clId="{9D52944D-CAA4-FC49-8E34-32BB602579C2}" dt="2021-07-28T20:35:14.110" v="7980" actId="478"/>
          <ac:picMkLst>
            <pc:docMk/>
            <pc:sldMk cId="2140460713" sldId="315"/>
            <ac:picMk id="30" creationId="{711808C1-FA5D-184F-A57A-8E65CB02FF8A}"/>
          </ac:picMkLst>
        </pc:picChg>
      </pc:sldChg>
      <pc:sldChg chg="addSp delSp modSp new mod">
        <pc:chgData name="Witt-Marett, Brenna Lauren" userId="65190665-c736-4abd-a492-60ee75090829" providerId="ADAL" clId="{9D52944D-CAA4-FC49-8E34-32BB602579C2}" dt="2021-07-29T21:57:45.810" v="12435" actId="13244"/>
        <pc:sldMkLst>
          <pc:docMk/>
          <pc:sldMk cId="3563380518" sldId="315"/>
        </pc:sldMkLst>
        <pc:spChg chg="del">
          <ac:chgData name="Witt-Marett, Brenna Lauren" userId="65190665-c736-4abd-a492-60ee75090829" providerId="ADAL" clId="{9D52944D-CAA4-FC49-8E34-32BB602579C2}" dt="2021-07-28T20:35:47.257" v="7983" actId="931"/>
          <ac:spMkLst>
            <pc:docMk/>
            <pc:sldMk cId="3563380518" sldId="315"/>
            <ac:spMk id="2" creationId="{43856E96-ECC8-2D46-85F5-4472D704FC63}"/>
          </ac:spMkLst>
        </pc:spChg>
        <pc:spChg chg="mod ord">
          <ac:chgData name="Witt-Marett, Brenna Lauren" userId="65190665-c736-4abd-a492-60ee75090829" providerId="ADAL" clId="{9D52944D-CAA4-FC49-8E34-32BB602579C2}" dt="2021-07-29T21:57:45.810" v="12435" actId="13244"/>
          <ac:spMkLst>
            <pc:docMk/>
            <pc:sldMk cId="3563380518" sldId="315"/>
            <ac:spMk id="3" creationId="{A721A320-2338-A148-9686-E473B18EE117}"/>
          </ac:spMkLst>
        </pc:spChg>
        <pc:picChg chg="add mod modCrop">
          <ac:chgData name="Witt-Marett, Brenna Lauren" userId="65190665-c736-4abd-a492-60ee75090829" providerId="ADAL" clId="{9D52944D-CAA4-FC49-8E34-32BB602579C2}" dt="2021-07-29T21:57:37.900" v="12434" actId="962"/>
          <ac:picMkLst>
            <pc:docMk/>
            <pc:sldMk cId="3563380518" sldId="315"/>
            <ac:picMk id="5" creationId="{D60FD122-1F30-724B-B2CF-D20C145F3A42}"/>
          </ac:picMkLst>
        </pc:picChg>
      </pc:sldChg>
      <pc:sldChg chg="addSp delSp modSp add del mod ord">
        <pc:chgData name="Witt-Marett, Brenna Lauren" userId="65190665-c736-4abd-a492-60ee75090829" providerId="ADAL" clId="{9D52944D-CAA4-FC49-8E34-32BB602579C2}" dt="2021-07-28T21:48:50.177" v="8395" actId="2696"/>
        <pc:sldMkLst>
          <pc:docMk/>
          <pc:sldMk cId="4285913389" sldId="316"/>
        </pc:sldMkLst>
        <pc:spChg chg="del">
          <ac:chgData name="Witt-Marett, Brenna Lauren" userId="65190665-c736-4abd-a492-60ee75090829" providerId="ADAL" clId="{9D52944D-CAA4-FC49-8E34-32BB602579C2}" dt="2021-07-28T21:45:40.891" v="8311" actId="478"/>
          <ac:spMkLst>
            <pc:docMk/>
            <pc:sldMk cId="4285913389" sldId="316"/>
            <ac:spMk id="3" creationId="{9F084480-C263-9949-9DD6-8A372DB95431}"/>
          </ac:spMkLst>
        </pc:spChg>
        <pc:spChg chg="del mod">
          <ac:chgData name="Witt-Marett, Brenna Lauren" userId="65190665-c736-4abd-a492-60ee75090829" providerId="ADAL" clId="{9D52944D-CAA4-FC49-8E34-32BB602579C2}" dt="2021-07-28T21:45:39.267" v="8310" actId="478"/>
          <ac:spMkLst>
            <pc:docMk/>
            <pc:sldMk cId="4285913389" sldId="316"/>
            <ac:spMk id="4" creationId="{E0EA6C70-8B2F-8A41-867B-EC4B1259C5BB}"/>
          </ac:spMkLst>
        </pc:spChg>
        <pc:spChg chg="mod">
          <ac:chgData name="Witt-Marett, Brenna Lauren" userId="65190665-c736-4abd-a492-60ee75090829" providerId="ADAL" clId="{9D52944D-CAA4-FC49-8E34-32BB602579C2}" dt="2021-07-28T21:45:32.157" v="8308" actId="20577"/>
          <ac:spMkLst>
            <pc:docMk/>
            <pc:sldMk cId="4285913389" sldId="316"/>
            <ac:spMk id="5" creationId="{0B688EFF-3C3F-AD45-9D11-DB7162A743D4}"/>
          </ac:spMkLst>
        </pc:spChg>
        <pc:spChg chg="add del mod">
          <ac:chgData name="Witt-Marett, Brenna Lauren" userId="65190665-c736-4abd-a492-60ee75090829" providerId="ADAL" clId="{9D52944D-CAA4-FC49-8E34-32BB602579C2}" dt="2021-07-28T21:45:42.471" v="8312" actId="478"/>
          <ac:spMkLst>
            <pc:docMk/>
            <pc:sldMk cId="4285913389" sldId="316"/>
            <ac:spMk id="7" creationId="{6B860FB2-3ACB-7C4E-BB8C-E11E1E6B03B6}"/>
          </ac:spMkLst>
        </pc:spChg>
        <pc:spChg chg="del">
          <ac:chgData name="Witt-Marett, Brenna Lauren" userId="65190665-c736-4abd-a492-60ee75090829" providerId="ADAL" clId="{9D52944D-CAA4-FC49-8E34-32BB602579C2}" dt="2021-07-28T21:45:43.173" v="8313" actId="478"/>
          <ac:spMkLst>
            <pc:docMk/>
            <pc:sldMk cId="4285913389" sldId="316"/>
            <ac:spMk id="10" creationId="{E34EE810-6297-AB40-B398-EFF3FBBB5386}"/>
          </ac:spMkLst>
        </pc:spChg>
      </pc:sldChg>
      <pc:sldChg chg="addSp delSp modSp new mod ord delCm">
        <pc:chgData name="Witt-Marett, Brenna Lauren" userId="65190665-c736-4abd-a492-60ee75090829" providerId="ADAL" clId="{9D52944D-CAA4-FC49-8E34-32BB602579C2}" dt="2021-07-29T22:05:13.521" v="12645" actId="962"/>
        <pc:sldMkLst>
          <pc:docMk/>
          <pc:sldMk cId="3836399371" sldId="317"/>
        </pc:sldMkLst>
        <pc:spChg chg="mod modVis">
          <ac:chgData name="Witt-Marett, Brenna Lauren" userId="65190665-c736-4abd-a492-60ee75090829" providerId="ADAL" clId="{9D52944D-CAA4-FC49-8E34-32BB602579C2}" dt="2021-07-29T21:40:04.378" v="10631" actId="14429"/>
          <ac:spMkLst>
            <pc:docMk/>
            <pc:sldMk cId="3836399371" sldId="317"/>
            <ac:spMk id="2" creationId="{8EFCD4D8-0DC3-974B-B880-CD5BF7E1A05B}"/>
          </ac:spMkLst>
        </pc:spChg>
        <pc:spChg chg="mod modVis">
          <ac:chgData name="Witt-Marett, Brenna Lauren" userId="65190665-c736-4abd-a492-60ee75090829" providerId="ADAL" clId="{9D52944D-CAA4-FC49-8E34-32BB602579C2}" dt="2021-07-29T21:40:05.627" v="10633" actId="14429"/>
          <ac:spMkLst>
            <pc:docMk/>
            <pc:sldMk cId="3836399371" sldId="317"/>
            <ac:spMk id="3" creationId="{088563CE-8533-2C4B-8CA0-1ADF2A693709}"/>
          </ac:spMkLst>
        </pc:spChg>
        <pc:spChg chg="del">
          <ac:chgData name="Witt-Marett, Brenna Lauren" userId="65190665-c736-4abd-a492-60ee75090829" providerId="ADAL" clId="{9D52944D-CAA4-FC49-8E34-32BB602579C2}" dt="2021-07-28T22:36:37.049" v="9309" actId="931"/>
          <ac:spMkLst>
            <pc:docMk/>
            <pc:sldMk cId="3836399371" sldId="317"/>
            <ac:spMk id="4" creationId="{E2407CA1-D6A7-1C42-88C8-FAE9CE9F8932}"/>
          </ac:spMkLst>
        </pc:spChg>
        <pc:spChg chg="mod ord modVis">
          <ac:chgData name="Witt-Marett, Brenna Lauren" userId="65190665-c736-4abd-a492-60ee75090829" providerId="ADAL" clId="{9D52944D-CAA4-FC49-8E34-32BB602579C2}" dt="2021-07-29T21:39:54.570" v="10624" actId="13244"/>
          <ac:spMkLst>
            <pc:docMk/>
            <pc:sldMk cId="3836399371" sldId="317"/>
            <ac:spMk id="5" creationId="{12E48321-268F-A64E-9480-F6DC7030AAAB}"/>
          </ac:spMkLst>
        </pc:spChg>
        <pc:spChg chg="mod ord modVis">
          <ac:chgData name="Witt-Marett, Brenna Lauren" userId="65190665-c736-4abd-a492-60ee75090829" providerId="ADAL" clId="{9D52944D-CAA4-FC49-8E34-32BB602579C2}" dt="2021-07-29T21:39:58.341" v="10627" actId="13244"/>
          <ac:spMkLst>
            <pc:docMk/>
            <pc:sldMk cId="3836399371" sldId="317"/>
            <ac:spMk id="6" creationId="{FA811642-E445-F044-83C5-9B26383724BE}"/>
          </ac:spMkLst>
        </pc:spChg>
        <pc:spChg chg="del">
          <ac:chgData name="Witt-Marett, Brenna Lauren" userId="65190665-c736-4abd-a492-60ee75090829" providerId="ADAL" clId="{9D52944D-CAA4-FC49-8E34-32BB602579C2}" dt="2021-07-28T22:33:06.585" v="9252" actId="931"/>
          <ac:spMkLst>
            <pc:docMk/>
            <pc:sldMk cId="3836399371" sldId="317"/>
            <ac:spMk id="7" creationId="{63F168B0-81B5-6D43-9D52-37870D403167}"/>
          </ac:spMkLst>
        </pc:spChg>
        <pc:spChg chg="mod ord">
          <ac:chgData name="Witt-Marett, Brenna Lauren" userId="65190665-c736-4abd-a492-60ee75090829" providerId="ADAL" clId="{9D52944D-CAA4-FC49-8E34-32BB602579C2}" dt="2021-07-29T21:39:43.995" v="10617" actId="13244"/>
          <ac:spMkLst>
            <pc:docMk/>
            <pc:sldMk cId="3836399371" sldId="317"/>
            <ac:spMk id="8" creationId="{25C8F9F6-0840-CA47-A534-BB8B95A357A8}"/>
          </ac:spMkLst>
        </pc:spChg>
        <pc:spChg chg="mod ord">
          <ac:chgData name="Witt-Marett, Brenna Lauren" userId="65190665-c736-4abd-a492-60ee75090829" providerId="ADAL" clId="{9D52944D-CAA4-FC49-8E34-32BB602579C2}" dt="2021-07-29T21:40:09.363" v="10634" actId="13244"/>
          <ac:spMkLst>
            <pc:docMk/>
            <pc:sldMk cId="3836399371" sldId="317"/>
            <ac:spMk id="9" creationId="{6C360CA0-9875-3442-B0CA-E9887D22D1F1}"/>
          </ac:spMkLst>
        </pc:spChg>
        <pc:spChg chg="del">
          <ac:chgData name="Witt-Marett, Brenna Lauren" userId="65190665-c736-4abd-a492-60ee75090829" providerId="ADAL" clId="{9D52944D-CAA4-FC49-8E34-32BB602579C2}" dt="2021-07-28T22:36:47.660" v="9310" actId="931"/>
          <ac:spMkLst>
            <pc:docMk/>
            <pc:sldMk cId="3836399371" sldId="317"/>
            <ac:spMk id="10" creationId="{D01B66FE-0233-3441-8715-9B5A79188E48}"/>
          </ac:spMkLst>
        </pc:spChg>
        <pc:spChg chg="mod ord">
          <ac:chgData name="Witt-Marett, Brenna Lauren" userId="65190665-c736-4abd-a492-60ee75090829" providerId="ADAL" clId="{9D52944D-CAA4-FC49-8E34-32BB602579C2}" dt="2021-07-29T21:40:35.574" v="10635" actId="13244"/>
          <ac:spMkLst>
            <pc:docMk/>
            <pc:sldMk cId="3836399371" sldId="317"/>
            <ac:spMk id="11" creationId="{3D711564-8BCA-6C4A-A296-307AA48AF52E}"/>
          </ac:spMkLst>
        </pc:spChg>
        <pc:spChg chg="add mod">
          <ac:chgData name="Witt-Marett, Brenna Lauren" userId="65190665-c736-4abd-a492-60ee75090829" providerId="ADAL" clId="{9D52944D-CAA4-FC49-8E34-32BB602579C2}" dt="2021-07-28T22:33:25.524" v="9253"/>
          <ac:spMkLst>
            <pc:docMk/>
            <pc:sldMk cId="3836399371" sldId="317"/>
            <ac:spMk id="14" creationId="{CBD859B5-12A1-D649-A43D-A1533CBBB42F}"/>
          </ac:spMkLst>
        </pc:spChg>
        <pc:spChg chg="add del mod">
          <ac:chgData name="Witt-Marett, Brenna Lauren" userId="65190665-c736-4abd-a492-60ee75090829" providerId="ADAL" clId="{9D52944D-CAA4-FC49-8E34-32BB602579C2}" dt="2021-07-28T22:33:36.105" v="9260" actId="478"/>
          <ac:spMkLst>
            <pc:docMk/>
            <pc:sldMk cId="3836399371" sldId="317"/>
            <ac:spMk id="15" creationId="{386CAC2C-B6D8-2E49-8A20-6F5996219BCA}"/>
          </ac:spMkLst>
        </pc:spChg>
        <pc:spChg chg="add mod">
          <ac:chgData name="Witt-Marett, Brenna Lauren" userId="65190665-c736-4abd-a492-60ee75090829" providerId="ADAL" clId="{9D52944D-CAA4-FC49-8E34-32BB602579C2}" dt="2021-07-28T22:34:01.350" v="9295" actId="552"/>
          <ac:spMkLst>
            <pc:docMk/>
            <pc:sldMk cId="3836399371" sldId="317"/>
            <ac:spMk id="16" creationId="{A2AD137C-21B6-4F40-A8CE-DAF59B29ADFA}"/>
          </ac:spMkLst>
        </pc:spChg>
        <pc:spChg chg="add mod">
          <ac:chgData name="Witt-Marett, Brenna Lauren" userId="65190665-c736-4abd-a492-60ee75090829" providerId="ADAL" clId="{9D52944D-CAA4-FC49-8E34-32BB602579C2}" dt="2021-07-29T22:05:05.062" v="12642" actId="962"/>
          <ac:spMkLst>
            <pc:docMk/>
            <pc:sldMk cId="3836399371" sldId="317"/>
            <ac:spMk id="17" creationId="{9F9E7846-BB07-9449-91A1-05ADDF7F1157}"/>
          </ac:spMkLst>
        </pc:spChg>
        <pc:picChg chg="add mod">
          <ac:chgData name="Witt-Marett, Brenna Lauren" userId="65190665-c736-4abd-a492-60ee75090829" providerId="ADAL" clId="{9D52944D-CAA4-FC49-8E34-32BB602579C2}" dt="2021-07-29T22:05:10.776" v="12644" actId="962"/>
          <ac:picMkLst>
            <pc:docMk/>
            <pc:sldMk cId="3836399371" sldId="317"/>
            <ac:picMk id="13" creationId="{AF50ABA0-91D3-E14B-BFF3-C58EBF4C4F54}"/>
          </ac:picMkLst>
        </pc:picChg>
        <pc:picChg chg="add mod">
          <ac:chgData name="Witt-Marett, Brenna Lauren" userId="65190665-c736-4abd-a492-60ee75090829" providerId="ADAL" clId="{9D52944D-CAA4-FC49-8E34-32BB602579C2}" dt="2021-07-29T22:05:13.521" v="12645" actId="962"/>
          <ac:picMkLst>
            <pc:docMk/>
            <pc:sldMk cId="3836399371" sldId="317"/>
            <ac:picMk id="19" creationId="{8EB1EB3A-88C3-9544-B442-CBAA16B5F027}"/>
          </ac:picMkLst>
        </pc:picChg>
        <pc:picChg chg="add mod">
          <ac:chgData name="Witt-Marett, Brenna Lauren" userId="65190665-c736-4abd-a492-60ee75090829" providerId="ADAL" clId="{9D52944D-CAA4-FC49-8E34-32BB602579C2}" dt="2021-07-29T22:05:07.458" v="12643" actId="962"/>
          <ac:picMkLst>
            <pc:docMk/>
            <pc:sldMk cId="3836399371" sldId="317"/>
            <ac:picMk id="21" creationId="{7C9E4DB3-975B-8C49-BADB-37FF5FBA573E}"/>
          </ac:picMkLst>
        </pc:picChg>
      </pc:sldChg>
      <pc:sldChg chg="addSp modSp add mod ord setBg">
        <pc:chgData name="Witt-Marett, Brenna Lauren" userId="65190665-c736-4abd-a492-60ee75090829" providerId="ADAL" clId="{9D52944D-CAA4-FC49-8E34-32BB602579C2}" dt="2021-07-29T22:03:41.214" v="12623" actId="962"/>
        <pc:sldMkLst>
          <pc:docMk/>
          <pc:sldMk cId="3178329334" sldId="318"/>
        </pc:sldMkLst>
        <pc:spChg chg="add mod">
          <ac:chgData name="Witt-Marett, Brenna Lauren" userId="65190665-c736-4abd-a492-60ee75090829" providerId="ADAL" clId="{9D52944D-CAA4-FC49-8E34-32BB602579C2}" dt="2021-07-29T21:34:36.061" v="10589" actId="1076"/>
          <ac:spMkLst>
            <pc:docMk/>
            <pc:sldMk cId="3178329334" sldId="318"/>
            <ac:spMk id="2" creationId="{2D97AFB4-82EC-614F-A744-647925F805EB}"/>
          </ac:spMkLst>
        </pc:spChg>
        <pc:spChg chg="mod">
          <ac:chgData name="Witt-Marett, Brenna Lauren" userId="65190665-c736-4abd-a492-60ee75090829" providerId="ADAL" clId="{9D52944D-CAA4-FC49-8E34-32BB602579C2}" dt="2021-07-28T22:34:22.309" v="9304" actId="20577"/>
          <ac:spMkLst>
            <pc:docMk/>
            <pc:sldMk cId="3178329334" sldId="318"/>
            <ac:spMk id="8" creationId="{E02F2C4E-F3F4-974C-A866-6319B6752BEF}"/>
          </ac:spMkLst>
        </pc:spChg>
        <pc:grpChg chg="mod">
          <ac:chgData name="Witt-Marett, Brenna Lauren" userId="65190665-c736-4abd-a492-60ee75090829" providerId="ADAL" clId="{9D52944D-CAA4-FC49-8E34-32BB602579C2}" dt="2021-07-29T22:03:41.214" v="12623" actId="962"/>
          <ac:grpSpMkLst>
            <pc:docMk/>
            <pc:sldMk cId="3178329334" sldId="318"/>
            <ac:grpSpMk id="11" creationId="{6970290F-24C6-A94D-A6C6-0E50282DBCDF}"/>
          </ac:grpSpMkLst>
        </pc:grpChg>
      </pc:sldChg>
      <pc:sldChg chg="add del">
        <pc:chgData name="Witt-Marett, Brenna Lauren" userId="65190665-c736-4abd-a492-60ee75090829" providerId="ADAL" clId="{9D52944D-CAA4-FC49-8E34-32BB602579C2}" dt="2021-07-28T22:20:19.208" v="8938" actId="2696"/>
        <pc:sldMkLst>
          <pc:docMk/>
          <pc:sldMk cId="3209873621" sldId="318"/>
        </pc:sldMkLst>
      </pc:sldChg>
      <pc:sldChg chg="addSp delSp modSp add mod ord">
        <pc:chgData name="Witt-Marett, Brenna Lauren" userId="65190665-c736-4abd-a492-60ee75090829" providerId="ADAL" clId="{9D52944D-CAA4-FC49-8E34-32BB602579C2}" dt="2021-07-29T21:58:31.326" v="12556" actId="962"/>
        <pc:sldMkLst>
          <pc:docMk/>
          <pc:sldMk cId="2898969178" sldId="319"/>
        </pc:sldMkLst>
        <pc:spChg chg="add del mod">
          <ac:chgData name="Witt-Marett, Brenna Lauren" userId="65190665-c736-4abd-a492-60ee75090829" providerId="ADAL" clId="{9D52944D-CAA4-FC49-8E34-32BB602579C2}" dt="2021-07-28T22:38:18.411" v="9346" actId="478"/>
          <ac:spMkLst>
            <pc:docMk/>
            <pc:sldMk cId="2898969178" sldId="319"/>
            <ac:spMk id="3" creationId="{059AFA4E-5FBF-FF49-9BF3-F289A398811F}"/>
          </ac:spMkLst>
        </pc:spChg>
        <pc:spChg chg="mod">
          <ac:chgData name="Witt-Marett, Brenna Lauren" userId="65190665-c736-4abd-a492-60ee75090829" providerId="ADAL" clId="{9D52944D-CAA4-FC49-8E34-32BB602579C2}" dt="2021-07-28T22:42:58.468" v="9432" actId="14100"/>
          <ac:spMkLst>
            <pc:docMk/>
            <pc:sldMk cId="2898969178" sldId="319"/>
            <ac:spMk id="5" creationId="{22332542-ED7D-CD4C-BF0C-67AAFEAFC414}"/>
          </ac:spMkLst>
        </pc:spChg>
        <pc:spChg chg="add del mod">
          <ac:chgData name="Witt-Marett, Brenna Lauren" userId="65190665-c736-4abd-a492-60ee75090829" providerId="ADAL" clId="{9D52944D-CAA4-FC49-8E34-32BB602579C2}" dt="2021-07-28T22:38:36.039" v="9353" actId="478"/>
          <ac:spMkLst>
            <pc:docMk/>
            <pc:sldMk cId="2898969178" sldId="319"/>
            <ac:spMk id="6" creationId="{2128F1A9-6A2C-1542-993C-3A97365649A9}"/>
          </ac:spMkLst>
        </pc:spChg>
        <pc:spChg chg="add mod">
          <ac:chgData name="Witt-Marett, Brenna Lauren" userId="65190665-c736-4abd-a492-60ee75090829" providerId="ADAL" clId="{9D52944D-CAA4-FC49-8E34-32BB602579C2}" dt="2021-07-29T21:58:19.513" v="12449" actId="962"/>
          <ac:spMkLst>
            <pc:docMk/>
            <pc:sldMk cId="2898969178" sldId="319"/>
            <ac:spMk id="8" creationId="{41FA1D26-5D5A-6845-9EB7-793501658DC8}"/>
          </ac:spMkLst>
        </pc:spChg>
        <pc:spChg chg="del mod">
          <ac:chgData name="Witt-Marett, Brenna Lauren" userId="65190665-c736-4abd-a492-60ee75090829" providerId="ADAL" clId="{9D52944D-CAA4-FC49-8E34-32BB602579C2}" dt="2021-07-28T22:38:33.552" v="9351" actId="478"/>
          <ac:spMkLst>
            <pc:docMk/>
            <pc:sldMk cId="2898969178" sldId="319"/>
            <ac:spMk id="10" creationId="{7517378B-9559-804D-9466-AB517580F9F4}"/>
          </ac:spMkLst>
        </pc:spChg>
        <pc:spChg chg="mod">
          <ac:chgData name="Witt-Marett, Brenna Lauren" userId="65190665-c736-4abd-a492-60ee75090829" providerId="ADAL" clId="{9D52944D-CAA4-FC49-8E34-32BB602579C2}" dt="2021-07-29T21:58:21.628" v="12450" actId="962"/>
          <ac:spMkLst>
            <pc:docMk/>
            <pc:sldMk cId="2898969178" sldId="319"/>
            <ac:spMk id="11" creationId="{A4D138E1-2616-F24E-87E1-FA18546EEF48}"/>
          </ac:spMkLst>
        </pc:spChg>
        <pc:spChg chg="add del mod">
          <ac:chgData name="Witt-Marett, Brenna Lauren" userId="65190665-c736-4abd-a492-60ee75090829" providerId="ADAL" clId="{9D52944D-CAA4-FC49-8E34-32BB602579C2}" dt="2021-07-29T21:58:07.734" v="12436" actId="478"/>
          <ac:spMkLst>
            <pc:docMk/>
            <pc:sldMk cId="2898969178" sldId="319"/>
            <ac:spMk id="15" creationId="{E97CAA56-8379-CA4E-90C6-7DABB40BACD6}"/>
          </ac:spMkLst>
        </pc:spChg>
        <pc:spChg chg="mod">
          <ac:chgData name="Witt-Marett, Brenna Lauren" userId="65190665-c736-4abd-a492-60ee75090829" providerId="ADAL" clId="{9D52944D-CAA4-FC49-8E34-32BB602579C2}" dt="2021-07-28T22:41:51.867" v="9431" actId="20577"/>
          <ac:spMkLst>
            <pc:docMk/>
            <pc:sldMk cId="2898969178" sldId="319"/>
            <ac:spMk id="19" creationId="{DBF234ED-09CD-9744-AD62-332B9CA22993}"/>
          </ac:spMkLst>
        </pc:spChg>
        <pc:spChg chg="mod">
          <ac:chgData name="Witt-Marett, Brenna Lauren" userId="65190665-c736-4abd-a492-60ee75090829" providerId="ADAL" clId="{9D52944D-CAA4-FC49-8E34-32BB602579C2}" dt="2021-07-28T22:41:20.739" v="9429" actId="20577"/>
          <ac:spMkLst>
            <pc:docMk/>
            <pc:sldMk cId="2898969178" sldId="319"/>
            <ac:spMk id="20" creationId="{0E51606D-FF32-6443-B740-3B9028FAD8CB}"/>
          </ac:spMkLst>
        </pc:spChg>
        <pc:spChg chg="del">
          <ac:chgData name="Witt-Marett, Brenna Lauren" userId="65190665-c736-4abd-a492-60ee75090829" providerId="ADAL" clId="{9D52944D-CAA4-FC49-8E34-32BB602579C2}" dt="2021-07-28T22:38:38.718" v="9354" actId="478"/>
          <ac:spMkLst>
            <pc:docMk/>
            <pc:sldMk cId="2898969178" sldId="319"/>
            <ac:spMk id="25" creationId="{6662CF45-C537-B743-984E-F53786A288F0}"/>
          </ac:spMkLst>
        </pc:spChg>
        <pc:picChg chg="add mod">
          <ac:chgData name="Witt-Marett, Brenna Lauren" userId="65190665-c736-4abd-a492-60ee75090829" providerId="ADAL" clId="{9D52944D-CAA4-FC49-8E34-32BB602579C2}" dt="2021-07-29T21:58:31.326" v="12556" actId="962"/>
          <ac:picMkLst>
            <pc:docMk/>
            <pc:sldMk cId="2898969178" sldId="319"/>
            <ac:picMk id="14" creationId="{A5C9722C-D332-8744-886D-77DB32983000}"/>
          </ac:picMkLst>
        </pc:picChg>
        <pc:picChg chg="del">
          <ac:chgData name="Witt-Marett, Brenna Lauren" userId="65190665-c736-4abd-a492-60ee75090829" providerId="ADAL" clId="{9D52944D-CAA4-FC49-8E34-32BB602579C2}" dt="2021-07-28T22:38:17.027" v="9345" actId="478"/>
          <ac:picMkLst>
            <pc:docMk/>
            <pc:sldMk cId="2898969178" sldId="319"/>
            <ac:picMk id="22" creationId="{80E6D195-A03C-444B-8F19-0536CBB060FB}"/>
          </ac:picMkLst>
        </pc:picChg>
        <pc:picChg chg="del">
          <ac:chgData name="Witt-Marett, Brenna Lauren" userId="65190665-c736-4abd-a492-60ee75090829" providerId="ADAL" clId="{9D52944D-CAA4-FC49-8E34-32BB602579C2}" dt="2021-07-28T22:38:35.343" v="9352" actId="478"/>
          <ac:picMkLst>
            <pc:docMk/>
            <pc:sldMk cId="2898969178" sldId="319"/>
            <ac:picMk id="24" creationId="{074BD3DD-850E-524C-BA31-26ED389F1346}"/>
          </ac:picMkLst>
        </pc:picChg>
      </pc:sldChg>
      <pc:sldChg chg="addSp delSp modSp new del mod ord">
        <pc:chgData name="Witt-Marett, Brenna Lauren" userId="65190665-c736-4abd-a492-60ee75090829" providerId="ADAL" clId="{9D52944D-CAA4-FC49-8E34-32BB602579C2}" dt="2021-07-28T22:20:06.501" v="8936" actId="2696"/>
        <pc:sldMkLst>
          <pc:docMk/>
          <pc:sldMk cId="3047781473" sldId="319"/>
        </pc:sldMkLst>
        <pc:spChg chg="mod">
          <ac:chgData name="Witt-Marett, Brenna Lauren" userId="65190665-c736-4abd-a492-60ee75090829" providerId="ADAL" clId="{9D52944D-CAA4-FC49-8E34-32BB602579C2}" dt="2021-07-28T22:18:52.966" v="8922" actId="20577"/>
          <ac:spMkLst>
            <pc:docMk/>
            <pc:sldMk cId="3047781473" sldId="319"/>
            <ac:spMk id="2" creationId="{D415841A-8BF8-FE4E-B2D8-E690BEA2F7D2}"/>
          </ac:spMkLst>
        </pc:spChg>
        <pc:spChg chg="mod">
          <ac:chgData name="Witt-Marett, Brenna Lauren" userId="65190665-c736-4abd-a492-60ee75090829" providerId="ADAL" clId="{9D52944D-CAA4-FC49-8E34-32BB602579C2}" dt="2021-07-28T22:19:00.302" v="8923"/>
          <ac:spMkLst>
            <pc:docMk/>
            <pc:sldMk cId="3047781473" sldId="319"/>
            <ac:spMk id="3" creationId="{43C1A5F3-039E-C24F-9331-6FB029A20465}"/>
          </ac:spMkLst>
        </pc:spChg>
        <pc:spChg chg="mod">
          <ac:chgData name="Witt-Marett, Brenna Lauren" userId="65190665-c736-4abd-a492-60ee75090829" providerId="ADAL" clId="{9D52944D-CAA4-FC49-8E34-32BB602579C2}" dt="2021-07-28T22:18:39.701" v="8919"/>
          <ac:spMkLst>
            <pc:docMk/>
            <pc:sldMk cId="3047781473" sldId="319"/>
            <ac:spMk id="5" creationId="{D4751AAF-B703-BE4B-BC08-264714FB81B1}"/>
          </ac:spMkLst>
        </pc:spChg>
        <pc:spChg chg="mod">
          <ac:chgData name="Witt-Marett, Brenna Lauren" userId="65190665-c736-4abd-a492-60ee75090829" providerId="ADAL" clId="{9D52944D-CAA4-FC49-8E34-32BB602579C2}" dt="2021-07-28T22:19:19.065" v="8929" actId="20577"/>
          <ac:spMkLst>
            <pc:docMk/>
            <pc:sldMk cId="3047781473" sldId="319"/>
            <ac:spMk id="6" creationId="{6FB84280-B400-7A47-9907-FBA9CD58C61A}"/>
          </ac:spMkLst>
        </pc:spChg>
        <pc:spChg chg="mod">
          <ac:chgData name="Witt-Marett, Brenna Lauren" userId="65190665-c736-4abd-a492-60ee75090829" providerId="ADAL" clId="{9D52944D-CAA4-FC49-8E34-32BB602579C2}" dt="2021-07-28T22:19:08.749" v="8925" actId="20577"/>
          <ac:spMkLst>
            <pc:docMk/>
            <pc:sldMk cId="3047781473" sldId="319"/>
            <ac:spMk id="7" creationId="{31BD26C2-8149-6E41-83F4-C0EC98A4020E}"/>
          </ac:spMkLst>
        </pc:spChg>
        <pc:spChg chg="add del mod">
          <ac:chgData name="Witt-Marett, Brenna Lauren" userId="65190665-c736-4abd-a492-60ee75090829" providerId="ADAL" clId="{9D52944D-CAA4-FC49-8E34-32BB602579C2}" dt="2021-07-28T22:19:29.764" v="8931" actId="478"/>
          <ac:spMkLst>
            <pc:docMk/>
            <pc:sldMk cId="3047781473" sldId="319"/>
            <ac:spMk id="9" creationId="{EF52D5C6-F7D8-DA48-80C3-2527D9E61AB6}"/>
          </ac:spMkLst>
        </pc:spChg>
        <pc:spChg chg="add del mod">
          <ac:chgData name="Witt-Marett, Brenna Lauren" userId="65190665-c736-4abd-a492-60ee75090829" providerId="ADAL" clId="{9D52944D-CAA4-FC49-8E34-32BB602579C2}" dt="2021-07-28T22:19:29.764" v="8931" actId="478"/>
          <ac:spMkLst>
            <pc:docMk/>
            <pc:sldMk cId="3047781473" sldId="319"/>
            <ac:spMk id="10" creationId="{C2E19EF9-CD46-9643-8EB1-2C81E886A1CC}"/>
          </ac:spMkLst>
        </pc:spChg>
        <pc:spChg chg="add del mod">
          <ac:chgData name="Witt-Marett, Brenna Lauren" userId="65190665-c736-4abd-a492-60ee75090829" providerId="ADAL" clId="{9D52944D-CAA4-FC49-8E34-32BB602579C2}" dt="2021-07-28T22:19:44.906" v="8933" actId="478"/>
          <ac:spMkLst>
            <pc:docMk/>
            <pc:sldMk cId="3047781473" sldId="319"/>
            <ac:spMk id="11" creationId="{D2A8D43A-BECB-0749-B926-634377783639}"/>
          </ac:spMkLst>
        </pc:spChg>
        <pc:spChg chg="add del mod">
          <ac:chgData name="Witt-Marett, Brenna Lauren" userId="65190665-c736-4abd-a492-60ee75090829" providerId="ADAL" clId="{9D52944D-CAA4-FC49-8E34-32BB602579C2}" dt="2021-07-28T22:19:44.906" v="8933" actId="478"/>
          <ac:spMkLst>
            <pc:docMk/>
            <pc:sldMk cId="3047781473" sldId="319"/>
            <ac:spMk id="12" creationId="{73C30F78-F20C-FD43-93BA-8ADDDEAF7D64}"/>
          </ac:spMkLst>
        </pc:spChg>
      </pc:sldChg>
      <pc:sldChg chg="addSp delSp modSp new mod ord">
        <pc:chgData name="Witt-Marett, Brenna Lauren" userId="65190665-c736-4abd-a492-60ee75090829" providerId="ADAL" clId="{9D52944D-CAA4-FC49-8E34-32BB602579C2}" dt="2021-07-29T21:55:03.381" v="11315" actId="13244"/>
        <pc:sldMkLst>
          <pc:docMk/>
          <pc:sldMk cId="1859700009" sldId="320"/>
        </pc:sldMkLst>
        <pc:spChg chg="mod">
          <ac:chgData name="Witt-Marett, Brenna Lauren" userId="65190665-c736-4abd-a492-60ee75090829" providerId="ADAL" clId="{9D52944D-CAA4-FC49-8E34-32BB602579C2}" dt="2021-07-28T22:50:30.736" v="9848" actId="20577"/>
          <ac:spMkLst>
            <pc:docMk/>
            <pc:sldMk cId="1859700009" sldId="320"/>
            <ac:spMk id="2" creationId="{7E69290C-90CF-BB44-98AB-40A9E241BABD}"/>
          </ac:spMkLst>
        </pc:spChg>
        <pc:spChg chg="mod">
          <ac:chgData name="Witt-Marett, Brenna Lauren" userId="65190665-c736-4abd-a492-60ee75090829" providerId="ADAL" clId="{9D52944D-CAA4-FC49-8E34-32BB602579C2}" dt="2021-07-29T21:14:05.802" v="10469" actId="20577"/>
          <ac:spMkLst>
            <pc:docMk/>
            <pc:sldMk cId="1859700009" sldId="320"/>
            <ac:spMk id="3" creationId="{13AE0578-691D-AB4C-BC4F-F62333721C2A}"/>
          </ac:spMkLst>
        </pc:spChg>
        <pc:spChg chg="del">
          <ac:chgData name="Witt-Marett, Brenna Lauren" userId="65190665-c736-4abd-a492-60ee75090829" providerId="ADAL" clId="{9D52944D-CAA4-FC49-8E34-32BB602579C2}" dt="2021-07-28T22:45:50.656" v="9502"/>
          <ac:spMkLst>
            <pc:docMk/>
            <pc:sldMk cId="1859700009" sldId="320"/>
            <ac:spMk id="4" creationId="{F5FD3DD5-D375-8649-8BC3-8001BBF650D6}"/>
          </ac:spMkLst>
        </pc:spChg>
        <pc:spChg chg="mod ord">
          <ac:chgData name="Witt-Marett, Brenna Lauren" userId="65190665-c736-4abd-a492-60ee75090829" providerId="ADAL" clId="{9D52944D-CAA4-FC49-8E34-32BB602579C2}" dt="2021-07-29T21:55:03.381" v="11315" actId="13244"/>
          <ac:spMkLst>
            <pc:docMk/>
            <pc:sldMk cId="1859700009" sldId="320"/>
            <ac:spMk id="5" creationId="{59205558-2CB0-5146-8A19-D8BF30EE0343}"/>
          </ac:spMkLst>
        </pc:spChg>
        <pc:picChg chg="add mod">
          <ac:chgData name="Witt-Marett, Brenna Lauren" userId="65190665-c736-4abd-a492-60ee75090829" providerId="ADAL" clId="{9D52944D-CAA4-FC49-8E34-32BB602579C2}" dt="2021-07-29T21:54:24.311" v="11313" actId="962"/>
          <ac:picMkLst>
            <pc:docMk/>
            <pc:sldMk cId="1859700009" sldId="320"/>
            <ac:picMk id="6" creationId="{06B580C6-90AE-AE4A-8A25-891F6386FD63}"/>
          </ac:picMkLst>
        </pc:picChg>
      </pc:sldChg>
      <pc:sldChg chg="modSp add del">
        <pc:chgData name="Witt-Marett, Brenna Lauren" userId="65190665-c736-4abd-a492-60ee75090829" providerId="ADAL" clId="{9D52944D-CAA4-FC49-8E34-32BB602579C2}" dt="2021-07-28T22:20:09.835" v="8937" actId="2696"/>
        <pc:sldMkLst>
          <pc:docMk/>
          <pc:sldMk cId="3331725137" sldId="320"/>
        </pc:sldMkLst>
        <pc:spChg chg="mod">
          <ac:chgData name="Witt-Marett, Brenna Lauren" userId="65190665-c736-4abd-a492-60ee75090829" providerId="ADAL" clId="{9D52944D-CAA4-FC49-8E34-32BB602579C2}" dt="2021-07-28T22:18:41.931" v="8920"/>
          <ac:spMkLst>
            <pc:docMk/>
            <pc:sldMk cId="3331725137" sldId="320"/>
            <ac:spMk id="5" creationId="{D4751AAF-B703-BE4B-BC08-264714FB81B1}"/>
          </ac:spMkLst>
        </pc:spChg>
      </pc:sldChg>
      <pc:sldChg chg="new del">
        <pc:chgData name="Witt-Marett, Brenna Lauren" userId="65190665-c736-4abd-a492-60ee75090829" providerId="ADAL" clId="{9D52944D-CAA4-FC49-8E34-32BB602579C2}" dt="2021-07-29T19:39:20.406" v="10317" actId="2696"/>
        <pc:sldMkLst>
          <pc:docMk/>
          <pc:sldMk cId="2197612039" sldId="321"/>
        </pc:sldMkLst>
      </pc:sldChg>
      <pc:sldChg chg="addSp delSp modSp add del mod ord">
        <pc:chgData name="Witt-Marett, Brenna Lauren" userId="65190665-c736-4abd-a492-60ee75090829" providerId="ADAL" clId="{9D52944D-CAA4-FC49-8E34-32BB602579C2}" dt="2021-07-28T22:29:58.799" v="9226" actId="2696"/>
        <pc:sldMkLst>
          <pc:docMk/>
          <pc:sldMk cId="4179549764" sldId="321"/>
        </pc:sldMkLst>
        <pc:spChg chg="add mod">
          <ac:chgData name="Witt-Marett, Brenna Lauren" userId="65190665-c736-4abd-a492-60ee75090829" providerId="ADAL" clId="{9D52944D-CAA4-FC49-8E34-32BB602579C2}" dt="2021-07-28T22:20:42.836" v="8965" actId="478"/>
          <ac:spMkLst>
            <pc:docMk/>
            <pc:sldMk cId="4179549764" sldId="321"/>
            <ac:spMk id="3" creationId="{CC15DF55-A092-0D41-8D5C-2326746E6939}"/>
          </ac:spMkLst>
        </pc:spChg>
        <pc:spChg chg="mod">
          <ac:chgData name="Witt-Marett, Brenna Lauren" userId="65190665-c736-4abd-a492-60ee75090829" providerId="ADAL" clId="{9D52944D-CAA4-FC49-8E34-32BB602579C2}" dt="2021-07-28T22:23:27.485" v="9124" actId="6549"/>
          <ac:spMkLst>
            <pc:docMk/>
            <pc:sldMk cId="4179549764" sldId="321"/>
            <ac:spMk id="5" creationId="{22332542-ED7D-CD4C-BF0C-67AAFEAFC414}"/>
          </ac:spMkLst>
        </pc:spChg>
        <pc:spChg chg="add mod">
          <ac:chgData name="Witt-Marett, Brenna Lauren" userId="65190665-c736-4abd-a492-60ee75090829" providerId="ADAL" clId="{9D52944D-CAA4-FC49-8E34-32BB602579C2}" dt="2021-07-28T22:20:43.541" v="8966" actId="478"/>
          <ac:spMkLst>
            <pc:docMk/>
            <pc:sldMk cId="4179549764" sldId="321"/>
            <ac:spMk id="6" creationId="{A919FBA8-7C62-8A4B-B1BA-256DF0586847}"/>
          </ac:spMkLst>
        </pc:spChg>
        <pc:spChg chg="mod">
          <ac:chgData name="Witt-Marett, Brenna Lauren" userId="65190665-c736-4abd-a492-60ee75090829" providerId="ADAL" clId="{9D52944D-CAA4-FC49-8E34-32BB602579C2}" dt="2021-07-28T22:21:51.662" v="9017" actId="20577"/>
          <ac:spMkLst>
            <pc:docMk/>
            <pc:sldMk cId="4179549764" sldId="321"/>
            <ac:spMk id="19" creationId="{DBF234ED-09CD-9744-AD62-332B9CA22993}"/>
          </ac:spMkLst>
        </pc:spChg>
        <pc:spChg chg="mod">
          <ac:chgData name="Witt-Marett, Brenna Lauren" userId="65190665-c736-4abd-a492-60ee75090829" providerId="ADAL" clId="{9D52944D-CAA4-FC49-8E34-32BB602579C2}" dt="2021-07-28T22:21:44.211" v="9011" actId="20577"/>
          <ac:spMkLst>
            <pc:docMk/>
            <pc:sldMk cId="4179549764" sldId="321"/>
            <ac:spMk id="20" creationId="{0E51606D-FF32-6443-B740-3B9028FAD8CB}"/>
          </ac:spMkLst>
        </pc:spChg>
        <pc:spChg chg="del">
          <ac:chgData name="Witt-Marett, Brenna Lauren" userId="65190665-c736-4abd-a492-60ee75090829" providerId="ADAL" clId="{9D52944D-CAA4-FC49-8E34-32BB602579C2}" dt="2021-07-28T22:21:01.384" v="9000" actId="478"/>
          <ac:spMkLst>
            <pc:docMk/>
            <pc:sldMk cId="4179549764" sldId="321"/>
            <ac:spMk id="25" creationId="{6662CF45-C537-B743-984E-F53786A288F0}"/>
          </ac:spMkLst>
        </pc:spChg>
        <pc:picChg chg="del">
          <ac:chgData name="Witt-Marett, Brenna Lauren" userId="65190665-c736-4abd-a492-60ee75090829" providerId="ADAL" clId="{9D52944D-CAA4-FC49-8E34-32BB602579C2}" dt="2021-07-28T22:20:42.836" v="8965" actId="478"/>
          <ac:picMkLst>
            <pc:docMk/>
            <pc:sldMk cId="4179549764" sldId="321"/>
            <ac:picMk id="22" creationId="{80E6D195-A03C-444B-8F19-0536CBB060FB}"/>
          </ac:picMkLst>
        </pc:picChg>
        <pc:picChg chg="del">
          <ac:chgData name="Witt-Marett, Brenna Lauren" userId="65190665-c736-4abd-a492-60ee75090829" providerId="ADAL" clId="{9D52944D-CAA4-FC49-8E34-32BB602579C2}" dt="2021-07-28T22:20:43.541" v="8966" actId="478"/>
          <ac:picMkLst>
            <pc:docMk/>
            <pc:sldMk cId="4179549764" sldId="321"/>
            <ac:picMk id="24" creationId="{074BD3DD-850E-524C-BA31-26ED389F1346}"/>
          </ac:picMkLst>
        </pc:picChg>
      </pc:sldChg>
      <pc:sldChg chg="modSp add del mod">
        <pc:chgData name="Witt-Marett, Brenna Lauren" userId="65190665-c736-4abd-a492-60ee75090829" providerId="ADAL" clId="{9D52944D-CAA4-FC49-8E34-32BB602579C2}" dt="2021-07-28T22:29:59.536" v="9227" actId="2696"/>
        <pc:sldMkLst>
          <pc:docMk/>
          <pc:sldMk cId="2542425317" sldId="322"/>
        </pc:sldMkLst>
        <pc:spChg chg="mod">
          <ac:chgData name="Witt-Marett, Brenna Lauren" userId="65190665-c736-4abd-a492-60ee75090829" providerId="ADAL" clId="{9D52944D-CAA4-FC49-8E34-32BB602579C2}" dt="2021-07-28T22:23:33.042" v="9125" actId="20577"/>
          <ac:spMkLst>
            <pc:docMk/>
            <pc:sldMk cId="2542425317" sldId="322"/>
            <ac:spMk id="5" creationId="{22332542-ED7D-CD4C-BF0C-67AAFEAFC414}"/>
          </ac:spMkLst>
        </pc:spChg>
        <pc:spChg chg="mod">
          <ac:chgData name="Witt-Marett, Brenna Lauren" userId="65190665-c736-4abd-a492-60ee75090829" providerId="ADAL" clId="{9D52944D-CAA4-FC49-8E34-32BB602579C2}" dt="2021-07-28T22:23:46.536" v="9127" actId="12"/>
          <ac:spMkLst>
            <pc:docMk/>
            <pc:sldMk cId="2542425317" sldId="322"/>
            <ac:spMk id="19" creationId="{DBF234ED-09CD-9744-AD62-332B9CA22993}"/>
          </ac:spMkLst>
        </pc:spChg>
        <pc:spChg chg="mod">
          <ac:chgData name="Witt-Marett, Brenna Lauren" userId="65190665-c736-4abd-a492-60ee75090829" providerId="ADAL" clId="{9D52944D-CAA4-FC49-8E34-32BB602579C2}" dt="2021-07-28T22:23:56.209" v="9129" actId="12"/>
          <ac:spMkLst>
            <pc:docMk/>
            <pc:sldMk cId="2542425317" sldId="322"/>
            <ac:spMk id="20" creationId="{0E51606D-FF32-6443-B740-3B9028FAD8CB}"/>
          </ac:spMkLst>
        </pc:spChg>
      </pc:sldChg>
      <pc:sldChg chg="addSp delSp modSp new mod addCm delCm modCm">
        <pc:chgData name="Witt-Marett, Brenna Lauren" userId="65190665-c736-4abd-a492-60ee75090829" providerId="ADAL" clId="{9D52944D-CAA4-FC49-8E34-32BB602579C2}" dt="2021-07-29T22:06:16.038" v="12648" actId="13244"/>
        <pc:sldMkLst>
          <pc:docMk/>
          <pc:sldMk cId="3285803390" sldId="322"/>
        </pc:sldMkLst>
        <pc:spChg chg="del">
          <ac:chgData name="Witt-Marett, Brenna Lauren" userId="65190665-c736-4abd-a492-60ee75090829" providerId="ADAL" clId="{9D52944D-CAA4-FC49-8E34-32BB602579C2}" dt="2021-07-29T19:39:42.582" v="10318" actId="931"/>
          <ac:spMkLst>
            <pc:docMk/>
            <pc:sldMk cId="3285803390" sldId="322"/>
            <ac:spMk id="2" creationId="{193A08EC-440A-AC41-9A12-E6F2F54CF10E}"/>
          </ac:spMkLst>
        </pc:spChg>
        <pc:spChg chg="mod ord">
          <ac:chgData name="Witt-Marett, Brenna Lauren" userId="65190665-c736-4abd-a492-60ee75090829" providerId="ADAL" clId="{9D52944D-CAA4-FC49-8E34-32BB602579C2}" dt="2021-07-29T22:06:16.038" v="12648" actId="13244"/>
          <ac:spMkLst>
            <pc:docMk/>
            <pc:sldMk cId="3285803390" sldId="322"/>
            <ac:spMk id="3" creationId="{8EE8DD06-AE45-6A44-990D-A62FD2352FB6}"/>
          </ac:spMkLst>
        </pc:spChg>
        <pc:picChg chg="add mod">
          <ac:chgData name="Witt-Marett, Brenna Lauren" userId="65190665-c736-4abd-a492-60ee75090829" providerId="ADAL" clId="{9D52944D-CAA4-FC49-8E34-32BB602579C2}" dt="2021-07-29T21:54:17.217" v="11312" actId="962"/>
          <ac:picMkLst>
            <pc:docMk/>
            <pc:sldMk cId="3285803390" sldId="322"/>
            <ac:picMk id="5" creationId="{B8F272B6-65C1-B54A-9E3C-C38D1CDE3051}"/>
          </ac:picMkLst>
        </pc:picChg>
      </pc:sldChg>
      <pc:sldMasterChg chg="addSldLayout delSldLayout modSldLayout sldLayoutOrd">
        <pc:chgData name="Witt-Marett, Brenna Lauren" userId="65190665-c736-4abd-a492-60ee75090829" providerId="ADAL" clId="{9D52944D-CAA4-FC49-8E34-32BB602579C2}" dt="2021-07-28T22:44:35.151" v="9443" actId="14100"/>
        <pc:sldMasterMkLst>
          <pc:docMk/>
          <pc:sldMasterMk cId="2881484881" sldId="2147483648"/>
        </pc:sldMasterMkLst>
        <pc:sldLayoutChg chg="delSp modSp mod setBg">
          <pc:chgData name="Witt-Marett, Brenna Lauren" userId="65190665-c736-4abd-a492-60ee75090829" providerId="ADAL" clId="{9D52944D-CAA4-FC49-8E34-32BB602579C2}" dt="2021-07-26T21:10:12.254" v="5778" actId="207"/>
          <pc:sldLayoutMkLst>
            <pc:docMk/>
            <pc:sldMasterMk cId="2881484881" sldId="2147483648"/>
            <pc:sldLayoutMk cId="3574256213" sldId="2147483649"/>
          </pc:sldLayoutMkLst>
          <pc:spChg chg="mod">
            <ac:chgData name="Witt-Marett, Brenna Lauren" userId="65190665-c736-4abd-a492-60ee75090829" providerId="ADAL" clId="{9D52944D-CAA4-FC49-8E34-32BB602579C2}" dt="2021-07-26T21:10:12.254" v="5778" actId="207"/>
            <ac:spMkLst>
              <pc:docMk/>
              <pc:sldMasterMk cId="2881484881" sldId="2147483648"/>
              <pc:sldLayoutMk cId="3574256213" sldId="2147483649"/>
              <ac:spMk id="13" creationId="{AE6E0F42-801C-AB48-892E-CED581A6E753}"/>
            </ac:spMkLst>
          </pc:spChg>
          <pc:cxnChg chg="del mod">
            <ac:chgData name="Witt-Marett, Brenna Lauren" userId="65190665-c736-4abd-a492-60ee75090829" providerId="ADAL" clId="{9D52944D-CAA4-FC49-8E34-32BB602579C2}" dt="2021-07-19T20:07:47.900" v="125" actId="21"/>
            <ac:cxnSpMkLst>
              <pc:docMk/>
              <pc:sldMasterMk cId="2881484881" sldId="2147483648"/>
              <pc:sldLayoutMk cId="3574256213" sldId="2147483649"/>
              <ac:cxnSpMk id="5" creationId="{BB99A739-F829-D047-AAEB-994BA4133FCA}"/>
            </ac:cxnSpMkLst>
          </pc:cxnChg>
        </pc:sldLayoutChg>
        <pc:sldLayoutChg chg="add del">
          <pc:chgData name="Witt-Marett, Brenna Lauren" userId="65190665-c736-4abd-a492-60ee75090829" providerId="ADAL" clId="{9D52944D-CAA4-FC49-8E34-32BB602579C2}" dt="2021-07-26T19:24:17.319" v="4499" actId="2696"/>
          <pc:sldLayoutMkLst>
            <pc:docMk/>
            <pc:sldMasterMk cId="2881484881" sldId="2147483648"/>
            <pc:sldLayoutMk cId="2731622287" sldId="2147483651"/>
          </pc:sldLayoutMkLst>
        </pc:sldLayoutChg>
        <pc:sldLayoutChg chg="del">
          <pc:chgData name="Witt-Marett, Brenna Lauren" userId="65190665-c736-4abd-a492-60ee75090829" providerId="ADAL" clId="{9D52944D-CAA4-FC49-8E34-32BB602579C2}" dt="2021-07-26T19:24:11.435" v="4498" actId="2696"/>
          <pc:sldLayoutMkLst>
            <pc:docMk/>
            <pc:sldMasterMk cId="2881484881" sldId="2147483648"/>
            <pc:sldLayoutMk cId="1114082591" sldId="2147483652"/>
          </pc:sldLayoutMkLst>
        </pc:sldLayoutChg>
        <pc:sldLayoutChg chg="del">
          <pc:chgData name="Witt-Marett, Brenna Lauren" userId="65190665-c736-4abd-a492-60ee75090829" providerId="ADAL" clId="{9D52944D-CAA4-FC49-8E34-32BB602579C2}" dt="2021-07-26T19:24:18.219" v="4500" actId="2696"/>
          <pc:sldLayoutMkLst>
            <pc:docMk/>
            <pc:sldMasterMk cId="2881484881" sldId="2147483648"/>
            <pc:sldLayoutMk cId="1303925225" sldId="2147483654"/>
          </pc:sldLayoutMkLst>
        </pc:sldLayoutChg>
        <pc:sldLayoutChg chg="del">
          <pc:chgData name="Witt-Marett, Brenna Lauren" userId="65190665-c736-4abd-a492-60ee75090829" providerId="ADAL" clId="{9D52944D-CAA4-FC49-8E34-32BB602579C2}" dt="2021-07-26T19:25:58.310" v="4675" actId="2696"/>
          <pc:sldLayoutMkLst>
            <pc:docMk/>
            <pc:sldMasterMk cId="2881484881" sldId="2147483648"/>
            <pc:sldLayoutMk cId="3055320897" sldId="2147483656"/>
          </pc:sldLayoutMkLst>
        </pc:sldLayoutChg>
        <pc:sldLayoutChg chg="del">
          <pc:chgData name="Witt-Marett, Brenna Lauren" userId="65190665-c736-4abd-a492-60ee75090829" providerId="ADAL" clId="{9D52944D-CAA4-FC49-8E34-32BB602579C2}" dt="2021-07-26T19:26:04.104" v="4681" actId="2696"/>
          <pc:sldLayoutMkLst>
            <pc:docMk/>
            <pc:sldMasterMk cId="2881484881" sldId="2147483648"/>
            <pc:sldLayoutMk cId="80038725" sldId="2147483657"/>
          </pc:sldLayoutMkLst>
        </pc:sldLayoutChg>
        <pc:sldLayoutChg chg="add del">
          <pc:chgData name="Witt-Marett, Brenna Lauren" userId="65190665-c736-4abd-a492-60ee75090829" providerId="ADAL" clId="{9D52944D-CAA4-FC49-8E34-32BB602579C2}" dt="2021-07-19T20:00:21.753" v="45" actId="2696"/>
          <pc:sldLayoutMkLst>
            <pc:docMk/>
            <pc:sldMasterMk cId="2881484881" sldId="2147483648"/>
            <pc:sldLayoutMk cId="2268817924" sldId="2147483660"/>
          </pc:sldLayoutMkLst>
        </pc:sldLayoutChg>
        <pc:sldLayoutChg chg="add del">
          <pc:chgData name="Witt-Marett, Brenna Lauren" userId="65190665-c736-4abd-a492-60ee75090829" providerId="ADAL" clId="{9D52944D-CAA4-FC49-8E34-32BB602579C2}" dt="2021-07-19T20:00:25.685" v="47" actId="2696"/>
          <pc:sldLayoutMkLst>
            <pc:docMk/>
            <pc:sldMasterMk cId="2881484881" sldId="2147483648"/>
            <pc:sldLayoutMk cId="2757101390" sldId="2147483661"/>
          </pc:sldLayoutMkLst>
        </pc:sldLayoutChg>
        <pc:sldLayoutChg chg="add del">
          <pc:chgData name="Witt-Marett, Brenna Lauren" userId="65190665-c736-4abd-a492-60ee75090829" providerId="ADAL" clId="{9D52944D-CAA4-FC49-8E34-32BB602579C2}" dt="2021-07-19T20:00:25.687" v="48" actId="2696"/>
          <pc:sldLayoutMkLst>
            <pc:docMk/>
            <pc:sldMasterMk cId="2881484881" sldId="2147483648"/>
            <pc:sldLayoutMk cId="2117369409" sldId="2147483662"/>
          </pc:sldLayoutMkLst>
        </pc:sldLayoutChg>
        <pc:sldLayoutChg chg="add del">
          <pc:chgData name="Witt-Marett, Brenna Lauren" userId="65190665-c736-4abd-a492-60ee75090829" providerId="ADAL" clId="{9D52944D-CAA4-FC49-8E34-32BB602579C2}" dt="2021-07-19T20:00:25.680" v="46" actId="2696"/>
          <pc:sldLayoutMkLst>
            <pc:docMk/>
            <pc:sldMasterMk cId="2881484881" sldId="2147483648"/>
            <pc:sldLayoutMk cId="650978464" sldId="2147483663"/>
          </pc:sldLayoutMkLst>
        </pc:sldLayoutChg>
        <pc:sldLayoutChg chg="add del">
          <pc:chgData name="Witt-Marett, Brenna Lauren" userId="65190665-c736-4abd-a492-60ee75090829" providerId="ADAL" clId="{9D52944D-CAA4-FC49-8E34-32BB602579C2}" dt="2021-07-19T20:00:29.856" v="54" actId="2696"/>
          <pc:sldLayoutMkLst>
            <pc:docMk/>
            <pc:sldMasterMk cId="2881484881" sldId="2147483648"/>
            <pc:sldLayoutMk cId="218596116" sldId="2147483664"/>
          </pc:sldLayoutMkLst>
        </pc:sldLayoutChg>
        <pc:sldLayoutChg chg="add del">
          <pc:chgData name="Witt-Marett, Brenna Lauren" userId="65190665-c736-4abd-a492-60ee75090829" providerId="ADAL" clId="{9D52944D-CAA4-FC49-8E34-32BB602579C2}" dt="2021-07-19T20:00:29.855" v="53" actId="2696"/>
          <pc:sldLayoutMkLst>
            <pc:docMk/>
            <pc:sldMasterMk cId="2881484881" sldId="2147483648"/>
            <pc:sldLayoutMk cId="493294154" sldId="2147483665"/>
          </pc:sldLayoutMkLst>
        </pc:sldLayoutChg>
        <pc:sldLayoutChg chg="add del">
          <pc:chgData name="Witt-Marett, Brenna Lauren" userId="65190665-c736-4abd-a492-60ee75090829" providerId="ADAL" clId="{9D52944D-CAA4-FC49-8E34-32BB602579C2}" dt="2021-07-19T20:00:29.853" v="52" actId="2696"/>
          <pc:sldLayoutMkLst>
            <pc:docMk/>
            <pc:sldMasterMk cId="2881484881" sldId="2147483648"/>
            <pc:sldLayoutMk cId="1113773387" sldId="2147483666"/>
          </pc:sldLayoutMkLst>
        </pc:sldLayoutChg>
        <pc:sldLayoutChg chg="add del">
          <pc:chgData name="Witt-Marett, Brenna Lauren" userId="65190665-c736-4abd-a492-60ee75090829" providerId="ADAL" clId="{9D52944D-CAA4-FC49-8E34-32BB602579C2}" dt="2021-07-19T20:00:29.849" v="50" actId="2696"/>
          <pc:sldLayoutMkLst>
            <pc:docMk/>
            <pc:sldMasterMk cId="2881484881" sldId="2147483648"/>
            <pc:sldLayoutMk cId="2748422854" sldId="2147483667"/>
          </pc:sldLayoutMkLst>
        </pc:sldLayoutChg>
        <pc:sldLayoutChg chg="add del">
          <pc:chgData name="Witt-Marett, Brenna Lauren" userId="65190665-c736-4abd-a492-60ee75090829" providerId="ADAL" clId="{9D52944D-CAA4-FC49-8E34-32BB602579C2}" dt="2021-07-19T20:00:29.851" v="51" actId="2696"/>
          <pc:sldLayoutMkLst>
            <pc:docMk/>
            <pc:sldMasterMk cId="2881484881" sldId="2147483648"/>
            <pc:sldLayoutMk cId="3933945071" sldId="2147483668"/>
          </pc:sldLayoutMkLst>
        </pc:sldLayoutChg>
        <pc:sldLayoutChg chg="add del">
          <pc:chgData name="Witt-Marett, Brenna Lauren" userId="65190665-c736-4abd-a492-60ee75090829" providerId="ADAL" clId="{9D52944D-CAA4-FC49-8E34-32BB602579C2}" dt="2021-07-19T20:00:29.843" v="49" actId="2696"/>
          <pc:sldLayoutMkLst>
            <pc:docMk/>
            <pc:sldMasterMk cId="2881484881" sldId="2147483648"/>
            <pc:sldLayoutMk cId="1137074658" sldId="2147483669"/>
          </pc:sldLayoutMkLst>
        </pc:sldLayoutChg>
        <pc:sldLayoutChg chg="del">
          <pc:chgData name="Witt-Marett, Brenna Lauren" userId="65190665-c736-4abd-a492-60ee75090829" providerId="ADAL" clId="{9D52944D-CAA4-FC49-8E34-32BB602579C2}" dt="2021-07-26T19:26:00.615" v="4677" actId="2696"/>
          <pc:sldLayoutMkLst>
            <pc:docMk/>
            <pc:sldMasterMk cId="2881484881" sldId="2147483648"/>
            <pc:sldLayoutMk cId="1076238693" sldId="2147483670"/>
          </pc:sldLayoutMkLst>
        </pc:sldLayoutChg>
        <pc:sldLayoutChg chg="del">
          <pc:chgData name="Witt-Marett, Brenna Lauren" userId="65190665-c736-4abd-a492-60ee75090829" providerId="ADAL" clId="{9D52944D-CAA4-FC49-8E34-32BB602579C2}" dt="2021-07-26T19:26:01.604" v="4678" actId="2696"/>
          <pc:sldLayoutMkLst>
            <pc:docMk/>
            <pc:sldMasterMk cId="2881484881" sldId="2147483648"/>
            <pc:sldLayoutMk cId="2691037869" sldId="2147483671"/>
          </pc:sldLayoutMkLst>
        </pc:sldLayoutChg>
        <pc:sldLayoutChg chg="del">
          <pc:chgData name="Witt-Marett, Brenna Lauren" userId="65190665-c736-4abd-a492-60ee75090829" providerId="ADAL" clId="{9D52944D-CAA4-FC49-8E34-32BB602579C2}" dt="2021-07-26T15:05:18.374" v="1943" actId="2696"/>
          <pc:sldLayoutMkLst>
            <pc:docMk/>
            <pc:sldMasterMk cId="2881484881" sldId="2147483648"/>
            <pc:sldLayoutMk cId="4052061587" sldId="2147483672"/>
          </pc:sldLayoutMkLst>
        </pc:sldLayoutChg>
        <pc:sldLayoutChg chg="del">
          <pc:chgData name="Witt-Marett, Brenna Lauren" userId="65190665-c736-4abd-a492-60ee75090829" providerId="ADAL" clId="{9D52944D-CAA4-FC49-8E34-32BB602579C2}" dt="2021-07-26T19:26:02.324" v="4679" actId="2696"/>
          <pc:sldLayoutMkLst>
            <pc:docMk/>
            <pc:sldMasterMk cId="2881484881" sldId="2147483648"/>
            <pc:sldLayoutMk cId="161876507" sldId="2147483673"/>
          </pc:sldLayoutMkLst>
        </pc:sldLayoutChg>
        <pc:sldLayoutChg chg="del">
          <pc:chgData name="Witt-Marett, Brenna Lauren" userId="65190665-c736-4abd-a492-60ee75090829" providerId="ADAL" clId="{9D52944D-CAA4-FC49-8E34-32BB602579C2}" dt="2021-07-26T19:26:03.078" v="4680" actId="2696"/>
          <pc:sldLayoutMkLst>
            <pc:docMk/>
            <pc:sldMasterMk cId="2881484881" sldId="2147483648"/>
            <pc:sldLayoutMk cId="3331605699" sldId="2147483674"/>
          </pc:sldLayoutMkLst>
        </pc:sldLayoutChg>
        <pc:sldLayoutChg chg="del">
          <pc:chgData name="Witt-Marett, Brenna Lauren" userId="65190665-c736-4abd-a492-60ee75090829" providerId="ADAL" clId="{9D52944D-CAA4-FC49-8E34-32BB602579C2}" dt="2021-07-26T19:26:04.653" v="4682" actId="2696"/>
          <pc:sldLayoutMkLst>
            <pc:docMk/>
            <pc:sldMasterMk cId="2881484881" sldId="2147483648"/>
            <pc:sldLayoutMk cId="2581968988" sldId="2147483675"/>
          </pc:sldLayoutMkLst>
        </pc:sldLayoutChg>
        <pc:sldLayoutChg chg="del">
          <pc:chgData name="Witt-Marett, Brenna Lauren" userId="65190665-c736-4abd-a492-60ee75090829" providerId="ADAL" clId="{9D52944D-CAA4-FC49-8E34-32BB602579C2}" dt="2021-07-26T19:25:59.613" v="4676" actId="2696"/>
          <pc:sldLayoutMkLst>
            <pc:docMk/>
            <pc:sldMasterMk cId="2881484881" sldId="2147483648"/>
            <pc:sldLayoutMk cId="1289265004" sldId="2147483676"/>
          </pc:sldLayoutMkLst>
        </pc:sldLayoutChg>
        <pc:sldLayoutChg chg="addSp delSp modSp mod">
          <pc:chgData name="Witt-Marett, Brenna Lauren" userId="65190665-c736-4abd-a492-60ee75090829" providerId="ADAL" clId="{9D52944D-CAA4-FC49-8E34-32BB602579C2}" dt="2021-07-26T21:11:48.920" v="5789"/>
          <pc:sldLayoutMkLst>
            <pc:docMk/>
            <pc:sldMasterMk cId="2881484881" sldId="2147483648"/>
            <pc:sldLayoutMk cId="615991348" sldId="2147483677"/>
          </pc:sldLayoutMkLst>
          <pc:spChg chg="del mod">
            <ac:chgData name="Witt-Marett, Brenna Lauren" userId="65190665-c736-4abd-a492-60ee75090829" providerId="ADAL" clId="{9D52944D-CAA4-FC49-8E34-32BB602579C2}" dt="2021-07-26T21:09:15.146" v="5764" actId="21"/>
            <ac:spMkLst>
              <pc:docMk/>
              <pc:sldMasterMk cId="2881484881" sldId="2147483648"/>
              <pc:sldLayoutMk cId="615991348" sldId="2147483677"/>
              <ac:spMk id="9" creationId="{BD18AF12-7DCE-6349-BC71-B80D8D871A4C}"/>
            </ac:spMkLst>
          </pc:spChg>
          <pc:spChg chg="del mod">
            <ac:chgData name="Witt-Marett, Brenna Lauren" userId="65190665-c736-4abd-a492-60ee75090829" providerId="ADAL" clId="{9D52944D-CAA4-FC49-8E34-32BB602579C2}" dt="2021-07-26T21:09:15.146" v="5764" actId="21"/>
            <ac:spMkLst>
              <pc:docMk/>
              <pc:sldMasterMk cId="2881484881" sldId="2147483648"/>
              <pc:sldLayoutMk cId="615991348" sldId="2147483677"/>
              <ac:spMk id="17" creationId="{82FF9490-B354-0345-B1F0-48B05971A374}"/>
            </ac:spMkLst>
          </pc:spChg>
          <pc:spChg chg="add del mod">
            <ac:chgData name="Witt-Marett, Brenna Lauren" userId="65190665-c736-4abd-a492-60ee75090829" providerId="ADAL" clId="{9D52944D-CAA4-FC49-8E34-32BB602579C2}" dt="2021-07-26T21:11:48.920" v="5789"/>
            <ac:spMkLst>
              <pc:docMk/>
              <pc:sldMasterMk cId="2881484881" sldId="2147483648"/>
              <pc:sldLayoutMk cId="615991348" sldId="2147483677"/>
              <ac:spMk id="24" creationId="{E1B649E2-E58C-BE48-B378-BA52BE7A30A9}"/>
            </ac:spMkLst>
          </pc:spChg>
          <pc:spChg chg="del mod">
            <ac:chgData name="Witt-Marett, Brenna Lauren" userId="65190665-c736-4abd-a492-60ee75090829" providerId="ADAL" clId="{9D52944D-CAA4-FC49-8E34-32BB602579C2}" dt="2021-07-26T21:09:15.146" v="5764" actId="21"/>
            <ac:spMkLst>
              <pc:docMk/>
              <pc:sldMasterMk cId="2881484881" sldId="2147483648"/>
              <pc:sldLayoutMk cId="615991348" sldId="2147483677"/>
              <ac:spMk id="25" creationId="{329F175B-EF6F-524C-A363-490969431F58}"/>
            </ac:spMkLst>
          </pc:spChg>
          <pc:spChg chg="del mod">
            <ac:chgData name="Witt-Marett, Brenna Lauren" userId="65190665-c736-4abd-a492-60ee75090829" providerId="ADAL" clId="{9D52944D-CAA4-FC49-8E34-32BB602579C2}" dt="2021-07-26T21:09:15.146" v="5764" actId="21"/>
            <ac:spMkLst>
              <pc:docMk/>
              <pc:sldMasterMk cId="2881484881" sldId="2147483648"/>
              <pc:sldLayoutMk cId="615991348" sldId="2147483677"/>
              <ac:spMk id="33" creationId="{241FC95D-B74A-EA42-A522-F2B4C428A457}"/>
            </ac:spMkLst>
          </pc:spChg>
        </pc:sldLayoutChg>
        <pc:sldLayoutChg chg="addSp delSp modSp mod ord">
          <pc:chgData name="Witt-Marett, Brenna Lauren" userId="65190665-c736-4abd-a492-60ee75090829" providerId="ADAL" clId="{9D52944D-CAA4-FC49-8E34-32BB602579C2}" dt="2021-07-26T21:13:06.193" v="5844" actId="552"/>
          <pc:sldLayoutMkLst>
            <pc:docMk/>
            <pc:sldMasterMk cId="2881484881" sldId="2147483648"/>
            <pc:sldLayoutMk cId="2266733966" sldId="2147483679"/>
          </pc:sldLayoutMkLst>
          <pc:spChg chg="add del mod">
            <ac:chgData name="Witt-Marett, Brenna Lauren" userId="65190665-c736-4abd-a492-60ee75090829" providerId="ADAL" clId="{9D52944D-CAA4-FC49-8E34-32BB602579C2}" dt="2021-07-26T21:06:00.412" v="5713" actId="478"/>
            <ac:spMkLst>
              <pc:docMk/>
              <pc:sldMasterMk cId="2881484881" sldId="2147483648"/>
              <pc:sldLayoutMk cId="2266733966" sldId="2147483679"/>
              <ac:spMk id="13" creationId="{6D5CEF3F-E442-4345-9A4A-7E88A91937A0}"/>
            </ac:spMkLst>
          </pc:spChg>
          <pc:spChg chg="add del mod">
            <ac:chgData name="Witt-Marett, Brenna Lauren" userId="65190665-c736-4abd-a492-60ee75090829" providerId="ADAL" clId="{9D52944D-CAA4-FC49-8E34-32BB602579C2}" dt="2021-07-26T21:07:19.049" v="5754" actId="478"/>
            <ac:spMkLst>
              <pc:docMk/>
              <pc:sldMasterMk cId="2881484881" sldId="2147483648"/>
              <pc:sldLayoutMk cId="2266733966" sldId="2147483679"/>
              <ac:spMk id="14" creationId="{CC1937C5-4850-1141-A339-69B64804A448}"/>
            </ac:spMkLst>
          </pc:spChg>
          <pc:spChg chg="add del mod">
            <ac:chgData name="Witt-Marett, Brenna Lauren" userId="65190665-c736-4abd-a492-60ee75090829" providerId="ADAL" clId="{9D52944D-CAA4-FC49-8E34-32BB602579C2}" dt="2021-07-26T21:12:00.129" v="5791" actId="478"/>
            <ac:spMkLst>
              <pc:docMk/>
              <pc:sldMasterMk cId="2881484881" sldId="2147483648"/>
              <pc:sldLayoutMk cId="2266733966" sldId="2147483679"/>
              <ac:spMk id="15" creationId="{A9D25C01-2FD2-6A49-899C-D1FA3C43B1DB}"/>
            </ac:spMkLst>
          </pc:spChg>
          <pc:spChg chg="add del mod">
            <ac:chgData name="Witt-Marett, Brenna Lauren" userId="65190665-c736-4abd-a492-60ee75090829" providerId="ADAL" clId="{9D52944D-CAA4-FC49-8E34-32BB602579C2}" dt="2021-07-26T21:12:27.463" v="5820" actId="478"/>
            <ac:spMkLst>
              <pc:docMk/>
              <pc:sldMasterMk cId="2881484881" sldId="2147483648"/>
              <pc:sldLayoutMk cId="2266733966" sldId="2147483679"/>
              <ac:spMk id="16" creationId="{75C8698B-BC5E-7845-925D-15C5268D6CEB}"/>
            </ac:spMkLst>
          </pc:spChg>
          <pc:spChg chg="mod">
            <ac:chgData name="Witt-Marett, Brenna Lauren" userId="65190665-c736-4abd-a492-60ee75090829" providerId="ADAL" clId="{9D52944D-CAA4-FC49-8E34-32BB602579C2}" dt="2021-07-26T21:12:23.348" v="5819" actId="1037"/>
            <ac:spMkLst>
              <pc:docMk/>
              <pc:sldMasterMk cId="2881484881" sldId="2147483648"/>
              <pc:sldLayoutMk cId="2266733966" sldId="2147483679"/>
              <ac:spMk id="24" creationId="{BC6E620B-57F2-E546-9C27-196D82F46D01}"/>
            </ac:spMkLst>
          </pc:spChg>
          <pc:spChg chg="del mod">
            <ac:chgData name="Witt-Marett, Brenna Lauren" userId="65190665-c736-4abd-a492-60ee75090829" providerId="ADAL" clId="{9D52944D-CAA4-FC49-8E34-32BB602579C2}" dt="2021-07-26T19:29:00.320" v="4808" actId="21"/>
            <ac:spMkLst>
              <pc:docMk/>
              <pc:sldMasterMk cId="2881484881" sldId="2147483648"/>
              <pc:sldLayoutMk cId="2266733966" sldId="2147483679"/>
              <ac:spMk id="26" creationId="{0D6C7944-0995-F04C-BCAD-FDD112C30F65}"/>
            </ac:spMkLst>
          </pc:spChg>
          <pc:spChg chg="mod">
            <ac:chgData name="Witt-Marett, Brenna Lauren" userId="65190665-c736-4abd-a492-60ee75090829" providerId="ADAL" clId="{9D52944D-CAA4-FC49-8E34-32BB602579C2}" dt="2021-07-26T21:13:06.193" v="5844" actId="552"/>
            <ac:spMkLst>
              <pc:docMk/>
              <pc:sldMasterMk cId="2881484881" sldId="2147483648"/>
              <pc:sldLayoutMk cId="2266733966" sldId="2147483679"/>
              <ac:spMk id="27" creationId="{60BE9084-CA49-844A-AEEF-3E7E8954405F}"/>
            </ac:spMkLst>
          </pc:spChg>
          <pc:spChg chg="mod">
            <ac:chgData name="Witt-Marett, Brenna Lauren" userId="65190665-c736-4abd-a492-60ee75090829" providerId="ADAL" clId="{9D52944D-CAA4-FC49-8E34-32BB602579C2}" dt="2021-07-26T21:13:06.193" v="5844" actId="552"/>
            <ac:spMkLst>
              <pc:docMk/>
              <pc:sldMasterMk cId="2881484881" sldId="2147483648"/>
              <pc:sldLayoutMk cId="2266733966" sldId="2147483679"/>
              <ac:spMk id="28" creationId="{068FF35D-B47B-3D4E-8CDD-8C9FEE8FCAAE}"/>
            </ac:spMkLst>
          </pc:spChg>
          <pc:spChg chg="mod">
            <ac:chgData name="Witt-Marett, Brenna Lauren" userId="65190665-c736-4abd-a492-60ee75090829" providerId="ADAL" clId="{9D52944D-CAA4-FC49-8E34-32BB602579C2}" dt="2021-07-26T21:13:06.193" v="5844" actId="552"/>
            <ac:spMkLst>
              <pc:docMk/>
              <pc:sldMasterMk cId="2881484881" sldId="2147483648"/>
              <pc:sldLayoutMk cId="2266733966" sldId="2147483679"/>
              <ac:spMk id="29" creationId="{C56123C5-58B9-5A4B-9859-2935550E0442}"/>
            </ac:spMkLst>
          </pc:spChg>
          <pc:spChg chg="mod">
            <ac:chgData name="Witt-Marett, Brenna Lauren" userId="65190665-c736-4abd-a492-60ee75090829" providerId="ADAL" clId="{9D52944D-CAA4-FC49-8E34-32BB602579C2}" dt="2021-07-26T21:11:26.980" v="5785" actId="14100"/>
            <ac:spMkLst>
              <pc:docMk/>
              <pc:sldMasterMk cId="2881484881" sldId="2147483648"/>
              <pc:sldLayoutMk cId="2266733966" sldId="2147483679"/>
              <ac:spMk id="30" creationId="{C4AC381B-B97C-4841-BF91-010231823DC7}"/>
            </ac:spMkLst>
          </pc:spChg>
          <pc:spChg chg="del mod">
            <ac:chgData name="Witt-Marett, Brenna Lauren" userId="65190665-c736-4abd-a492-60ee75090829" providerId="ADAL" clId="{9D52944D-CAA4-FC49-8E34-32BB602579C2}" dt="2021-07-26T19:29:00.320" v="4808" actId="21"/>
            <ac:spMkLst>
              <pc:docMk/>
              <pc:sldMasterMk cId="2881484881" sldId="2147483648"/>
              <pc:sldLayoutMk cId="2266733966" sldId="2147483679"/>
              <ac:spMk id="33" creationId="{241FC95D-B74A-EA42-A522-F2B4C428A457}"/>
            </ac:spMkLst>
          </pc:spChg>
          <pc:spChg chg="mod">
            <ac:chgData name="Witt-Marett, Brenna Lauren" userId="65190665-c736-4abd-a492-60ee75090829" providerId="ADAL" clId="{9D52944D-CAA4-FC49-8E34-32BB602579C2}" dt="2021-07-26T21:12:35.636" v="5822" actId="14100"/>
            <ac:spMkLst>
              <pc:docMk/>
              <pc:sldMasterMk cId="2881484881" sldId="2147483648"/>
              <pc:sldLayoutMk cId="2266733966" sldId="2147483679"/>
              <ac:spMk id="46" creationId="{596CB386-7BFF-7943-B87D-50D503F0FC97}"/>
            </ac:spMkLst>
          </pc:spChg>
          <pc:spChg chg="mod">
            <ac:chgData name="Witt-Marett, Brenna Lauren" userId="65190665-c736-4abd-a492-60ee75090829" providerId="ADAL" clId="{9D52944D-CAA4-FC49-8E34-32BB602579C2}" dt="2021-07-26T21:12:43.172" v="5823" actId="14100"/>
            <ac:spMkLst>
              <pc:docMk/>
              <pc:sldMasterMk cId="2881484881" sldId="2147483648"/>
              <pc:sldLayoutMk cId="2266733966" sldId="2147483679"/>
              <ac:spMk id="51" creationId="{9927EA80-41FC-084E-B891-14E18F1D6531}"/>
            </ac:spMkLst>
          </pc:spChg>
        </pc:sldLayoutChg>
        <pc:sldLayoutChg chg="addSp delSp modSp add mod modTransition">
          <pc:chgData name="Witt-Marett, Brenna Lauren" userId="65190665-c736-4abd-a492-60ee75090829" providerId="ADAL" clId="{9D52944D-CAA4-FC49-8E34-32BB602579C2}" dt="2021-07-26T16:31:28.988" v="3188" actId="1076"/>
          <pc:sldLayoutMkLst>
            <pc:docMk/>
            <pc:sldMasterMk cId="2881484881" sldId="2147483648"/>
            <pc:sldLayoutMk cId="2685297405" sldId="2147483680"/>
          </pc:sldLayoutMkLst>
          <pc:spChg chg="add mod">
            <ac:chgData name="Witt-Marett, Brenna Lauren" userId="65190665-c736-4abd-a492-60ee75090829" providerId="ADAL" clId="{9D52944D-CAA4-FC49-8E34-32BB602579C2}" dt="2021-07-26T16:31:23.088" v="3186" actId="1076"/>
            <ac:spMkLst>
              <pc:docMk/>
              <pc:sldMasterMk cId="2881484881" sldId="2147483648"/>
              <pc:sldLayoutMk cId="2685297405" sldId="2147483680"/>
              <ac:spMk id="13" creationId="{E03C3977-D290-3244-B186-8A3A5E3BFD89}"/>
            </ac:spMkLst>
          </pc:spChg>
          <pc:spChg chg="add mod">
            <ac:chgData name="Witt-Marett, Brenna Lauren" userId="65190665-c736-4abd-a492-60ee75090829" providerId="ADAL" clId="{9D52944D-CAA4-FC49-8E34-32BB602579C2}" dt="2021-07-26T16:30:57.238" v="3179" actId="1076"/>
            <ac:spMkLst>
              <pc:docMk/>
              <pc:sldMasterMk cId="2881484881" sldId="2147483648"/>
              <pc:sldLayoutMk cId="2685297405" sldId="2147483680"/>
              <ac:spMk id="14" creationId="{D43079F5-9D45-C34C-A3D6-C46F1FC17C69}"/>
            </ac:spMkLst>
          </pc:spChg>
          <pc:spChg chg="add mod">
            <ac:chgData name="Witt-Marett, Brenna Lauren" userId="65190665-c736-4abd-a492-60ee75090829" providerId="ADAL" clId="{9D52944D-CAA4-FC49-8E34-32BB602579C2}" dt="2021-07-26T16:31:23.088" v="3186" actId="1076"/>
            <ac:spMkLst>
              <pc:docMk/>
              <pc:sldMasterMk cId="2881484881" sldId="2147483648"/>
              <pc:sldLayoutMk cId="2685297405" sldId="2147483680"/>
              <ac:spMk id="15" creationId="{D0C7B136-8EAB-F54A-A5CE-00B176267E25}"/>
            </ac:spMkLst>
          </pc:spChg>
          <pc:spChg chg="add mod">
            <ac:chgData name="Witt-Marett, Brenna Lauren" userId="65190665-c736-4abd-a492-60ee75090829" providerId="ADAL" clId="{9D52944D-CAA4-FC49-8E34-32BB602579C2}" dt="2021-07-26T16:31:03.538" v="3181" actId="1076"/>
            <ac:spMkLst>
              <pc:docMk/>
              <pc:sldMasterMk cId="2881484881" sldId="2147483648"/>
              <pc:sldLayoutMk cId="2685297405" sldId="2147483680"/>
              <ac:spMk id="16" creationId="{484A9CEE-BAFD-714F-AD1B-23B8FFC98ED1}"/>
            </ac:spMkLst>
          </pc:spChg>
          <pc:spChg chg="add mod">
            <ac:chgData name="Witt-Marett, Brenna Lauren" userId="65190665-c736-4abd-a492-60ee75090829" providerId="ADAL" clId="{9D52944D-CAA4-FC49-8E34-32BB602579C2}" dt="2021-07-26T16:31:28.988" v="3188" actId="1076"/>
            <ac:spMkLst>
              <pc:docMk/>
              <pc:sldMasterMk cId="2881484881" sldId="2147483648"/>
              <pc:sldLayoutMk cId="2685297405" sldId="2147483680"/>
              <ac:spMk id="17" creationId="{52FB6489-CC94-1645-8A1C-A7D3F3A77C09}"/>
            </ac:spMkLst>
          </pc:spChg>
          <pc:spChg chg="add mod">
            <ac:chgData name="Witt-Marett, Brenna Lauren" userId="65190665-c736-4abd-a492-60ee75090829" providerId="ADAL" clId="{9D52944D-CAA4-FC49-8E34-32BB602579C2}" dt="2021-07-26T16:27:43.933" v="3161" actId="1076"/>
            <ac:spMkLst>
              <pc:docMk/>
              <pc:sldMasterMk cId="2881484881" sldId="2147483648"/>
              <pc:sldLayoutMk cId="2685297405" sldId="2147483680"/>
              <ac:spMk id="18" creationId="{865D43DF-1845-9F4E-AC3D-E29DE3DFF74A}"/>
            </ac:spMkLst>
          </pc:spChg>
          <pc:spChg chg="add mod">
            <ac:chgData name="Witt-Marett, Brenna Lauren" userId="65190665-c736-4abd-a492-60ee75090829" providerId="ADAL" clId="{9D52944D-CAA4-FC49-8E34-32BB602579C2}" dt="2021-07-26T16:30:04.588" v="3167"/>
            <ac:spMkLst>
              <pc:docMk/>
              <pc:sldMasterMk cId="2881484881" sldId="2147483648"/>
              <pc:sldLayoutMk cId="2685297405" sldId="2147483680"/>
              <ac:spMk id="19" creationId="{D09F8669-F6A7-C048-B36A-010168E23AF6}"/>
            </ac:spMkLst>
          </pc:spChg>
          <pc:spChg chg="add mod">
            <ac:chgData name="Witt-Marett, Brenna Lauren" userId="65190665-c736-4abd-a492-60ee75090829" providerId="ADAL" clId="{9D52944D-CAA4-FC49-8E34-32BB602579C2}" dt="2021-07-26T16:27:53.139" v="3165" actId="1076"/>
            <ac:spMkLst>
              <pc:docMk/>
              <pc:sldMasterMk cId="2881484881" sldId="2147483648"/>
              <pc:sldLayoutMk cId="2685297405" sldId="2147483680"/>
              <ac:spMk id="20" creationId="{51A9ED5A-6835-7946-9E51-9F1FC2254B0C}"/>
            </ac:spMkLst>
          </pc:spChg>
          <pc:spChg chg="add mod">
            <ac:chgData name="Witt-Marett, Brenna Lauren" userId="65190665-c736-4abd-a492-60ee75090829" providerId="ADAL" clId="{9D52944D-CAA4-FC49-8E34-32BB602579C2}" dt="2021-07-26T16:30:13.145" v="3169" actId="1076"/>
            <ac:spMkLst>
              <pc:docMk/>
              <pc:sldMasterMk cId="2881484881" sldId="2147483648"/>
              <pc:sldLayoutMk cId="2685297405" sldId="2147483680"/>
              <ac:spMk id="21" creationId="{D34FEE85-F158-CA46-A9A6-532F58E6081D}"/>
            </ac:spMkLst>
          </pc:spChg>
          <pc:spChg chg="add mod">
            <ac:chgData name="Witt-Marett, Brenna Lauren" userId="65190665-c736-4abd-a492-60ee75090829" providerId="ADAL" clId="{9D52944D-CAA4-FC49-8E34-32BB602579C2}" dt="2021-07-26T16:30:17.038" v="3171"/>
            <ac:spMkLst>
              <pc:docMk/>
              <pc:sldMasterMk cId="2881484881" sldId="2147483648"/>
              <pc:sldLayoutMk cId="2685297405" sldId="2147483680"/>
              <ac:spMk id="22" creationId="{5C7FF3FE-58F5-5A4C-BBF6-80DFEB5FC9A6}"/>
            </ac:spMkLst>
          </pc:spChg>
          <pc:spChg chg="add mod">
            <ac:chgData name="Witt-Marett, Brenna Lauren" userId="65190665-c736-4abd-a492-60ee75090829" providerId="ADAL" clId="{9D52944D-CAA4-FC49-8E34-32BB602579C2}" dt="2021-07-26T16:30:13.145" v="3169" actId="1076"/>
            <ac:spMkLst>
              <pc:docMk/>
              <pc:sldMasterMk cId="2881484881" sldId="2147483648"/>
              <pc:sldLayoutMk cId="2685297405" sldId="2147483680"/>
              <ac:spMk id="23" creationId="{E19DB2B6-BDC5-4E44-BFCF-C8871D59B996}"/>
            </ac:spMkLst>
          </pc:spChg>
          <pc:spChg chg="del">
            <ac:chgData name="Witt-Marett, Brenna Lauren" userId="65190665-c736-4abd-a492-60ee75090829" providerId="ADAL" clId="{9D52944D-CAA4-FC49-8E34-32BB602579C2}" dt="2021-07-26T14:21:28.019" v="530" actId="478"/>
            <ac:spMkLst>
              <pc:docMk/>
              <pc:sldMasterMk cId="2881484881" sldId="2147483648"/>
              <pc:sldLayoutMk cId="2685297405" sldId="2147483680"/>
              <ac:spMk id="24" creationId="{BC6E620B-57F2-E546-9C27-196D82F46D01}"/>
            </ac:spMkLst>
          </pc:spChg>
          <pc:spChg chg="del">
            <ac:chgData name="Witt-Marett, Brenna Lauren" userId="65190665-c736-4abd-a492-60ee75090829" providerId="ADAL" clId="{9D52944D-CAA4-FC49-8E34-32BB602579C2}" dt="2021-07-26T14:21:25.817" v="528" actId="478"/>
            <ac:spMkLst>
              <pc:docMk/>
              <pc:sldMasterMk cId="2881484881" sldId="2147483648"/>
              <pc:sldLayoutMk cId="2685297405" sldId="2147483680"/>
              <ac:spMk id="26" creationId="{0D6C7944-0995-F04C-BCAD-FDD112C30F65}"/>
            </ac:spMkLst>
          </pc:spChg>
          <pc:spChg chg="del">
            <ac:chgData name="Witt-Marett, Brenna Lauren" userId="65190665-c736-4abd-a492-60ee75090829" providerId="ADAL" clId="{9D52944D-CAA4-FC49-8E34-32BB602579C2}" dt="2021-07-26T14:21:28.795" v="531" actId="478"/>
            <ac:spMkLst>
              <pc:docMk/>
              <pc:sldMasterMk cId="2881484881" sldId="2147483648"/>
              <pc:sldLayoutMk cId="2685297405" sldId="2147483680"/>
              <ac:spMk id="27" creationId="{60BE9084-CA49-844A-AEEF-3E7E8954405F}"/>
            </ac:spMkLst>
          </pc:spChg>
          <pc:spChg chg="del">
            <ac:chgData name="Witt-Marett, Brenna Lauren" userId="65190665-c736-4abd-a492-60ee75090829" providerId="ADAL" clId="{9D52944D-CAA4-FC49-8E34-32BB602579C2}" dt="2021-07-26T14:21:30.168" v="532" actId="478"/>
            <ac:spMkLst>
              <pc:docMk/>
              <pc:sldMasterMk cId="2881484881" sldId="2147483648"/>
              <pc:sldLayoutMk cId="2685297405" sldId="2147483680"/>
              <ac:spMk id="28" creationId="{068FF35D-B47B-3D4E-8CDD-8C9FEE8FCAAE}"/>
            </ac:spMkLst>
          </pc:spChg>
          <pc:spChg chg="del">
            <ac:chgData name="Witt-Marett, Brenna Lauren" userId="65190665-c736-4abd-a492-60ee75090829" providerId="ADAL" clId="{9D52944D-CAA4-FC49-8E34-32BB602579C2}" dt="2021-07-26T14:21:26.579" v="529" actId="478"/>
            <ac:spMkLst>
              <pc:docMk/>
              <pc:sldMasterMk cId="2881484881" sldId="2147483648"/>
              <pc:sldLayoutMk cId="2685297405" sldId="2147483680"/>
              <ac:spMk id="29" creationId="{C56123C5-58B9-5A4B-9859-2935550E0442}"/>
            </ac:spMkLst>
          </pc:spChg>
          <pc:spChg chg="del">
            <ac:chgData name="Witt-Marett, Brenna Lauren" userId="65190665-c736-4abd-a492-60ee75090829" providerId="ADAL" clId="{9D52944D-CAA4-FC49-8E34-32BB602579C2}" dt="2021-07-26T14:22:27.093" v="541" actId="478"/>
            <ac:spMkLst>
              <pc:docMk/>
              <pc:sldMasterMk cId="2881484881" sldId="2147483648"/>
              <pc:sldLayoutMk cId="2685297405" sldId="2147483680"/>
              <ac:spMk id="30" creationId="{C4AC381B-B97C-4841-BF91-010231823DC7}"/>
            </ac:spMkLst>
          </pc:spChg>
          <pc:spChg chg="del">
            <ac:chgData name="Witt-Marett, Brenna Lauren" userId="65190665-c736-4abd-a492-60ee75090829" providerId="ADAL" clId="{9D52944D-CAA4-FC49-8E34-32BB602579C2}" dt="2021-07-26T14:22:15.157" v="537" actId="478"/>
            <ac:spMkLst>
              <pc:docMk/>
              <pc:sldMasterMk cId="2881484881" sldId="2147483648"/>
              <pc:sldLayoutMk cId="2685297405" sldId="2147483680"/>
              <ac:spMk id="33" creationId="{241FC95D-B74A-EA42-A522-F2B4C428A457}"/>
            </ac:spMkLst>
          </pc:spChg>
          <pc:spChg chg="del">
            <ac:chgData name="Witt-Marett, Brenna Lauren" userId="65190665-c736-4abd-a492-60ee75090829" providerId="ADAL" clId="{9D52944D-CAA4-FC49-8E34-32BB602579C2}" dt="2021-07-26T14:22:13.806" v="536" actId="478"/>
            <ac:spMkLst>
              <pc:docMk/>
              <pc:sldMasterMk cId="2881484881" sldId="2147483648"/>
              <pc:sldLayoutMk cId="2685297405" sldId="2147483680"/>
              <ac:spMk id="46" creationId="{596CB386-7BFF-7943-B87D-50D503F0FC97}"/>
            </ac:spMkLst>
          </pc:spChg>
          <pc:spChg chg="mod">
            <ac:chgData name="Witt-Marett, Brenna Lauren" userId="65190665-c736-4abd-a492-60ee75090829" providerId="ADAL" clId="{9D52944D-CAA4-FC49-8E34-32BB602579C2}" dt="2021-07-26T16:31:12.138" v="3183" actId="1076"/>
            <ac:spMkLst>
              <pc:docMk/>
              <pc:sldMasterMk cId="2881484881" sldId="2147483648"/>
              <pc:sldLayoutMk cId="2685297405" sldId="2147483680"/>
              <ac:spMk id="51" creationId="{9927EA80-41FC-084E-B891-14E18F1D6531}"/>
            </ac:spMkLst>
          </pc:spChg>
          <pc:spChg chg="del mod">
            <ac:chgData name="Witt-Marett, Brenna Lauren" userId="65190665-c736-4abd-a492-60ee75090829" providerId="ADAL" clId="{9D52944D-CAA4-FC49-8E34-32BB602579C2}" dt="2021-07-26T15:58:15.655" v="3096" actId="478"/>
            <ac:spMkLst>
              <pc:docMk/>
              <pc:sldMasterMk cId="2881484881" sldId="2147483648"/>
              <pc:sldLayoutMk cId="2685297405" sldId="2147483680"/>
              <ac:spMk id="56" creationId="{9874D6C3-6DE6-804B-93F1-876657F21244}"/>
            </ac:spMkLst>
          </pc:spChg>
        </pc:sldLayoutChg>
        <pc:sldLayoutChg chg="addSp delSp modSp add mod modTransition">
          <pc:chgData name="Witt-Marett, Brenna Lauren" userId="65190665-c736-4abd-a492-60ee75090829" providerId="ADAL" clId="{9D52944D-CAA4-FC49-8E34-32BB602579C2}" dt="2021-07-26T21:09:58.844" v="5776" actId="21"/>
          <pc:sldLayoutMkLst>
            <pc:docMk/>
            <pc:sldMasterMk cId="2881484881" sldId="2147483648"/>
            <pc:sldLayoutMk cId="3930819232" sldId="2147483681"/>
          </pc:sldLayoutMkLst>
          <pc:spChg chg="mod topLvl">
            <ac:chgData name="Witt-Marett, Brenna Lauren" userId="65190665-c736-4abd-a492-60ee75090829" providerId="ADAL" clId="{9D52944D-CAA4-FC49-8E34-32BB602579C2}" dt="2021-07-26T14:34:15.228" v="918" actId="14100"/>
            <ac:spMkLst>
              <pc:docMk/>
              <pc:sldMasterMk cId="2881484881" sldId="2147483648"/>
              <pc:sldLayoutMk cId="3930819232" sldId="2147483681"/>
              <ac:spMk id="6" creationId="{7D7B8AF5-39F6-E54B-ACFB-B380B30ED22A}"/>
            </ac:spMkLst>
          </pc:spChg>
          <pc:spChg chg="del mod topLvl">
            <ac:chgData name="Witt-Marett, Brenna Lauren" userId="65190665-c736-4abd-a492-60ee75090829" providerId="ADAL" clId="{9D52944D-CAA4-FC49-8E34-32BB602579C2}" dt="2021-07-26T21:09:58.844" v="5776" actId="21"/>
            <ac:spMkLst>
              <pc:docMk/>
              <pc:sldMasterMk cId="2881484881" sldId="2147483648"/>
              <pc:sldLayoutMk cId="3930819232" sldId="2147483681"/>
              <ac:spMk id="9" creationId="{BD18AF12-7DCE-6349-BC71-B80D8D871A4C}"/>
            </ac:spMkLst>
          </pc:spChg>
          <pc:spChg chg="mod topLvl">
            <ac:chgData name="Witt-Marett, Brenna Lauren" userId="65190665-c736-4abd-a492-60ee75090829" providerId="ADAL" clId="{9D52944D-CAA4-FC49-8E34-32BB602579C2}" dt="2021-07-26T14:34:09.680" v="917" actId="165"/>
            <ac:spMkLst>
              <pc:docMk/>
              <pc:sldMasterMk cId="2881484881" sldId="2147483648"/>
              <pc:sldLayoutMk cId="3930819232" sldId="2147483681"/>
              <ac:spMk id="14" creationId="{AB3BBBAB-CE94-8343-9D0F-800502EDA6CC}"/>
            </ac:spMkLst>
          </pc:spChg>
          <pc:spChg chg="del mod topLvl">
            <ac:chgData name="Witt-Marett, Brenna Lauren" userId="65190665-c736-4abd-a492-60ee75090829" providerId="ADAL" clId="{9D52944D-CAA4-FC49-8E34-32BB602579C2}" dt="2021-07-26T21:09:58.844" v="5776" actId="21"/>
            <ac:spMkLst>
              <pc:docMk/>
              <pc:sldMasterMk cId="2881484881" sldId="2147483648"/>
              <pc:sldLayoutMk cId="3930819232" sldId="2147483681"/>
              <ac:spMk id="17" creationId="{82FF9490-B354-0345-B1F0-48B05971A374}"/>
            </ac:spMkLst>
          </pc:spChg>
          <pc:spChg chg="mod topLvl">
            <ac:chgData name="Witt-Marett, Brenna Lauren" userId="65190665-c736-4abd-a492-60ee75090829" providerId="ADAL" clId="{9D52944D-CAA4-FC49-8E34-32BB602579C2}" dt="2021-07-26T14:34:09.680" v="917" actId="165"/>
            <ac:spMkLst>
              <pc:docMk/>
              <pc:sldMasterMk cId="2881484881" sldId="2147483648"/>
              <pc:sldLayoutMk cId="3930819232" sldId="2147483681"/>
              <ac:spMk id="22" creationId="{65CDA1B4-6D2C-4540-BD45-EBE4348D1A42}"/>
            </ac:spMkLst>
          </pc:spChg>
          <pc:spChg chg="del mod topLvl">
            <ac:chgData name="Witt-Marett, Brenna Lauren" userId="65190665-c736-4abd-a492-60ee75090829" providerId="ADAL" clId="{9D52944D-CAA4-FC49-8E34-32BB602579C2}" dt="2021-07-26T21:09:58.844" v="5776" actId="21"/>
            <ac:spMkLst>
              <pc:docMk/>
              <pc:sldMasterMk cId="2881484881" sldId="2147483648"/>
              <pc:sldLayoutMk cId="3930819232" sldId="2147483681"/>
              <ac:spMk id="25" creationId="{329F175B-EF6F-524C-A363-490969431F58}"/>
            </ac:spMkLst>
          </pc:spChg>
          <pc:spChg chg="del mod topLvl">
            <ac:chgData name="Witt-Marett, Brenna Lauren" userId="65190665-c736-4abd-a492-60ee75090829" providerId="ADAL" clId="{9D52944D-CAA4-FC49-8E34-32BB602579C2}" dt="2021-07-26T14:34:16.975" v="919" actId="478"/>
            <ac:spMkLst>
              <pc:docMk/>
              <pc:sldMasterMk cId="2881484881" sldId="2147483648"/>
              <pc:sldLayoutMk cId="3930819232" sldId="2147483681"/>
              <ac:spMk id="30" creationId="{C4AC381B-B97C-4841-BF91-010231823DC7}"/>
            </ac:spMkLst>
          </pc:spChg>
          <pc:spChg chg="del mod topLvl">
            <ac:chgData name="Witt-Marett, Brenna Lauren" userId="65190665-c736-4abd-a492-60ee75090829" providerId="ADAL" clId="{9D52944D-CAA4-FC49-8E34-32BB602579C2}" dt="2021-07-26T14:34:25.959" v="922" actId="478"/>
            <ac:spMkLst>
              <pc:docMk/>
              <pc:sldMasterMk cId="2881484881" sldId="2147483648"/>
              <pc:sldLayoutMk cId="3930819232" sldId="2147483681"/>
              <ac:spMk id="33" creationId="{241FC95D-B74A-EA42-A522-F2B4C428A457}"/>
            </ac:spMkLst>
          </pc:spChg>
          <pc:spChg chg="mod">
            <ac:chgData name="Witt-Marett, Brenna Lauren" userId="65190665-c736-4abd-a492-60ee75090829" providerId="ADAL" clId="{9D52944D-CAA4-FC49-8E34-32BB602579C2}" dt="2021-07-26T14:35:49" v="931" actId="14100"/>
            <ac:spMkLst>
              <pc:docMk/>
              <pc:sldMasterMk cId="2881484881" sldId="2147483648"/>
              <pc:sldLayoutMk cId="3930819232" sldId="2147483681"/>
              <ac:spMk id="45" creationId="{0173E903-738B-1449-8C93-EA8702EC277E}"/>
            </ac:spMkLst>
          </pc:spChg>
          <pc:spChg chg="add del">
            <ac:chgData name="Witt-Marett, Brenna Lauren" userId="65190665-c736-4abd-a492-60ee75090829" providerId="ADAL" clId="{9D52944D-CAA4-FC49-8E34-32BB602579C2}" dt="2021-07-26T14:34:47.817" v="926" actId="478"/>
            <ac:spMkLst>
              <pc:docMk/>
              <pc:sldMasterMk cId="2881484881" sldId="2147483648"/>
              <pc:sldLayoutMk cId="3930819232" sldId="2147483681"/>
              <ac:spMk id="46" creationId="{596CB386-7BFF-7943-B87D-50D503F0FC97}"/>
            </ac:spMkLst>
          </pc:spChg>
          <pc:spChg chg="mod">
            <ac:chgData name="Witt-Marett, Brenna Lauren" userId="65190665-c736-4abd-a492-60ee75090829" providerId="ADAL" clId="{9D52944D-CAA4-FC49-8E34-32BB602579C2}" dt="2021-07-26T14:35:49" v="931" actId="14100"/>
            <ac:spMkLst>
              <pc:docMk/>
              <pc:sldMasterMk cId="2881484881" sldId="2147483648"/>
              <pc:sldLayoutMk cId="3930819232" sldId="2147483681"/>
              <ac:spMk id="50" creationId="{F42E9B5A-014C-7D44-8C59-046310FCD7A4}"/>
            </ac:spMkLst>
          </pc:spChg>
          <pc:spChg chg="del">
            <ac:chgData name="Witt-Marett, Brenna Lauren" userId="65190665-c736-4abd-a492-60ee75090829" providerId="ADAL" clId="{9D52944D-CAA4-FC49-8E34-32BB602579C2}" dt="2021-07-26T14:34:55.489" v="928" actId="478"/>
            <ac:spMkLst>
              <pc:docMk/>
              <pc:sldMasterMk cId="2881484881" sldId="2147483648"/>
              <pc:sldLayoutMk cId="3930819232" sldId="2147483681"/>
              <ac:spMk id="51" creationId="{9927EA80-41FC-084E-B891-14E18F1D6531}"/>
            </ac:spMkLst>
          </pc:spChg>
          <pc:spChg chg="del">
            <ac:chgData name="Witt-Marett, Brenna Lauren" userId="65190665-c736-4abd-a492-60ee75090829" providerId="ADAL" clId="{9D52944D-CAA4-FC49-8E34-32BB602579C2}" dt="2021-07-26T14:34:27.736" v="923" actId="478"/>
            <ac:spMkLst>
              <pc:docMk/>
              <pc:sldMasterMk cId="2881484881" sldId="2147483648"/>
              <pc:sldLayoutMk cId="3930819232" sldId="2147483681"/>
              <ac:spMk id="56" creationId="{9874D6C3-6DE6-804B-93F1-876657F21244}"/>
            </ac:spMkLst>
          </pc:spChg>
          <pc:spChg chg="mod">
            <ac:chgData name="Witt-Marett, Brenna Lauren" userId="65190665-c736-4abd-a492-60ee75090829" providerId="ADAL" clId="{9D52944D-CAA4-FC49-8E34-32BB602579C2}" dt="2021-07-26T14:35:56.210" v="932" actId="14100"/>
            <ac:spMkLst>
              <pc:docMk/>
              <pc:sldMasterMk cId="2881484881" sldId="2147483648"/>
              <pc:sldLayoutMk cId="3930819232" sldId="2147483681"/>
              <ac:spMk id="59" creationId="{B373D899-EE29-634D-A087-F21B201E5E8C}"/>
            </ac:spMkLst>
          </pc:spChg>
          <pc:grpChg chg="del">
            <ac:chgData name="Witt-Marett, Brenna Lauren" userId="65190665-c736-4abd-a492-60ee75090829" providerId="ADAL" clId="{9D52944D-CAA4-FC49-8E34-32BB602579C2}" dt="2021-07-26T14:34:09.680" v="917" actId="165"/>
            <ac:grpSpMkLst>
              <pc:docMk/>
              <pc:sldMasterMk cId="2881484881" sldId="2147483648"/>
              <pc:sldLayoutMk cId="3930819232" sldId="2147483681"/>
              <ac:grpSpMk id="5" creationId="{90CDEA6E-72D2-B747-B434-551362BAD560}"/>
            </ac:grpSpMkLst>
          </pc:grpChg>
        </pc:sldLayoutChg>
        <pc:sldLayoutChg chg="addSp delSp modSp add mod ord modTransition">
          <pc:chgData name="Witt-Marett, Brenna Lauren" userId="65190665-c736-4abd-a492-60ee75090829" providerId="ADAL" clId="{9D52944D-CAA4-FC49-8E34-32BB602579C2}" dt="2021-07-26T21:08:45.719" v="5762" actId="20578"/>
          <pc:sldLayoutMkLst>
            <pc:docMk/>
            <pc:sldMasterMk cId="2881484881" sldId="2147483648"/>
            <pc:sldLayoutMk cId="2262486980" sldId="2147483682"/>
          </pc:sldLayoutMkLst>
          <pc:spChg chg="mod topLvl">
            <ac:chgData name="Witt-Marett, Brenna Lauren" userId="65190665-c736-4abd-a492-60ee75090829" providerId="ADAL" clId="{9D52944D-CAA4-FC49-8E34-32BB602579C2}" dt="2021-07-26T15:08:24.944" v="1992" actId="14100"/>
            <ac:spMkLst>
              <pc:docMk/>
              <pc:sldMasterMk cId="2881484881" sldId="2147483648"/>
              <pc:sldLayoutMk cId="2262486980" sldId="2147483682"/>
              <ac:spMk id="6" creationId="{7D7B8AF5-39F6-E54B-ACFB-B380B30ED22A}"/>
            </ac:spMkLst>
          </pc:spChg>
          <pc:spChg chg="del mod topLvl">
            <ac:chgData name="Witt-Marett, Brenna Lauren" userId="65190665-c736-4abd-a492-60ee75090829" providerId="ADAL" clId="{9D52944D-CAA4-FC49-8E34-32BB602579C2}" dt="2021-07-26T19:27:24.693" v="4694" actId="21"/>
            <ac:spMkLst>
              <pc:docMk/>
              <pc:sldMasterMk cId="2881484881" sldId="2147483648"/>
              <pc:sldLayoutMk cId="2262486980" sldId="2147483682"/>
              <ac:spMk id="9" creationId="{BD18AF12-7DCE-6349-BC71-B80D8D871A4C}"/>
            </ac:spMkLst>
          </pc:spChg>
          <pc:spChg chg="del mod topLvl">
            <ac:chgData name="Witt-Marett, Brenna Lauren" userId="65190665-c736-4abd-a492-60ee75090829" providerId="ADAL" clId="{9D52944D-CAA4-FC49-8E34-32BB602579C2}" dt="2021-07-26T15:05:48.332" v="1951" actId="478"/>
            <ac:spMkLst>
              <pc:docMk/>
              <pc:sldMasterMk cId="2881484881" sldId="2147483648"/>
              <pc:sldLayoutMk cId="2262486980" sldId="2147483682"/>
              <ac:spMk id="14" creationId="{AB3BBBAB-CE94-8343-9D0F-800502EDA6CC}"/>
            </ac:spMkLst>
          </pc:spChg>
          <pc:spChg chg="del mod topLvl">
            <ac:chgData name="Witt-Marett, Brenna Lauren" userId="65190665-c736-4abd-a492-60ee75090829" providerId="ADAL" clId="{9D52944D-CAA4-FC49-8E34-32BB602579C2}" dt="2021-07-26T15:05:49.996" v="1953" actId="478"/>
            <ac:spMkLst>
              <pc:docMk/>
              <pc:sldMasterMk cId="2881484881" sldId="2147483648"/>
              <pc:sldLayoutMk cId="2262486980" sldId="2147483682"/>
              <ac:spMk id="17" creationId="{82FF9490-B354-0345-B1F0-48B05971A374}"/>
            </ac:spMkLst>
          </pc:spChg>
          <pc:spChg chg="del mod topLvl">
            <ac:chgData name="Witt-Marett, Brenna Lauren" userId="65190665-c736-4abd-a492-60ee75090829" providerId="ADAL" clId="{9D52944D-CAA4-FC49-8E34-32BB602579C2}" dt="2021-07-26T15:05:54.193" v="1957" actId="478"/>
            <ac:spMkLst>
              <pc:docMk/>
              <pc:sldMasterMk cId="2881484881" sldId="2147483648"/>
              <pc:sldLayoutMk cId="2262486980" sldId="2147483682"/>
              <ac:spMk id="22" creationId="{65CDA1B4-6D2C-4540-BD45-EBE4348D1A42}"/>
            </ac:spMkLst>
          </pc:spChg>
          <pc:spChg chg="add mod">
            <ac:chgData name="Witt-Marett, Brenna Lauren" userId="65190665-c736-4abd-a492-60ee75090829" providerId="ADAL" clId="{9D52944D-CAA4-FC49-8E34-32BB602579C2}" dt="2021-07-26T15:09:14.870" v="2002" actId="1076"/>
            <ac:spMkLst>
              <pc:docMk/>
              <pc:sldMasterMk cId="2881484881" sldId="2147483648"/>
              <pc:sldLayoutMk cId="2262486980" sldId="2147483682"/>
              <ac:spMk id="24" creationId="{6305158C-5E3B-3441-AED5-993447E63272}"/>
            </ac:spMkLst>
          </pc:spChg>
          <pc:spChg chg="del mod topLvl">
            <ac:chgData name="Witt-Marett, Brenna Lauren" userId="65190665-c736-4abd-a492-60ee75090829" providerId="ADAL" clId="{9D52944D-CAA4-FC49-8E34-32BB602579C2}" dt="2021-07-26T15:05:54.997" v="1958" actId="478"/>
            <ac:spMkLst>
              <pc:docMk/>
              <pc:sldMasterMk cId="2881484881" sldId="2147483648"/>
              <pc:sldLayoutMk cId="2262486980" sldId="2147483682"/>
              <ac:spMk id="25" creationId="{329F175B-EF6F-524C-A363-490969431F58}"/>
            </ac:spMkLst>
          </pc:spChg>
          <pc:spChg chg="add del mod">
            <ac:chgData name="Witt-Marett, Brenna Lauren" userId="65190665-c736-4abd-a492-60ee75090829" providerId="ADAL" clId="{9D52944D-CAA4-FC49-8E34-32BB602579C2}" dt="2021-07-26T19:27:24.693" v="4694" actId="21"/>
            <ac:spMkLst>
              <pc:docMk/>
              <pc:sldMasterMk cId="2881484881" sldId="2147483648"/>
              <pc:sldLayoutMk cId="2262486980" sldId="2147483682"/>
              <ac:spMk id="26" creationId="{BDEFD715-8C74-9941-AA48-F0D2D5237DB3}"/>
            </ac:spMkLst>
          </pc:spChg>
          <pc:spChg chg="add mod">
            <ac:chgData name="Witt-Marett, Brenna Lauren" userId="65190665-c736-4abd-a492-60ee75090829" providerId="ADAL" clId="{9D52944D-CAA4-FC49-8E34-32BB602579C2}" dt="2021-07-26T15:09:14.870" v="2002" actId="1076"/>
            <ac:spMkLst>
              <pc:docMk/>
              <pc:sldMasterMk cId="2881484881" sldId="2147483648"/>
              <pc:sldLayoutMk cId="2262486980" sldId="2147483682"/>
              <ac:spMk id="27" creationId="{63F31680-C6C5-AD47-87BA-A0BB0D312D7F}"/>
            </ac:spMkLst>
          </pc:spChg>
          <pc:spChg chg="add mod">
            <ac:chgData name="Witt-Marett, Brenna Lauren" userId="65190665-c736-4abd-a492-60ee75090829" providerId="ADAL" clId="{9D52944D-CAA4-FC49-8E34-32BB602579C2}" dt="2021-07-26T15:09:14.870" v="2002" actId="1076"/>
            <ac:spMkLst>
              <pc:docMk/>
              <pc:sldMasterMk cId="2881484881" sldId="2147483648"/>
              <pc:sldLayoutMk cId="2262486980" sldId="2147483682"/>
              <ac:spMk id="28" creationId="{C7D24E84-8D47-5A46-8088-C5618C1A4D86}"/>
            </ac:spMkLst>
          </pc:spChg>
          <pc:spChg chg="add mod">
            <ac:chgData name="Witt-Marett, Brenna Lauren" userId="65190665-c736-4abd-a492-60ee75090829" providerId="ADAL" clId="{9D52944D-CAA4-FC49-8E34-32BB602579C2}" dt="2021-07-26T15:09:14.870" v="2002" actId="1076"/>
            <ac:spMkLst>
              <pc:docMk/>
              <pc:sldMasterMk cId="2881484881" sldId="2147483648"/>
              <pc:sldLayoutMk cId="2262486980" sldId="2147483682"/>
              <ac:spMk id="29" creationId="{4B3FD698-5DFE-2E46-9DF4-D23655B40189}"/>
            </ac:spMkLst>
          </pc:spChg>
          <pc:spChg chg="del mod topLvl">
            <ac:chgData name="Witt-Marett, Brenna Lauren" userId="65190665-c736-4abd-a492-60ee75090829" providerId="ADAL" clId="{9D52944D-CAA4-FC49-8E34-32BB602579C2}" dt="2021-07-26T15:05:41.227" v="1946" actId="478"/>
            <ac:spMkLst>
              <pc:docMk/>
              <pc:sldMasterMk cId="2881484881" sldId="2147483648"/>
              <pc:sldLayoutMk cId="2262486980" sldId="2147483682"/>
              <ac:spMk id="30" creationId="{C4AC381B-B97C-4841-BF91-010231823DC7}"/>
            </ac:spMkLst>
          </pc:spChg>
          <pc:spChg chg="add del mod">
            <ac:chgData name="Witt-Marett, Brenna Lauren" userId="65190665-c736-4abd-a492-60ee75090829" providerId="ADAL" clId="{9D52944D-CAA4-FC49-8E34-32BB602579C2}" dt="2021-07-26T15:08:39.789" v="1998" actId="478"/>
            <ac:spMkLst>
              <pc:docMk/>
              <pc:sldMasterMk cId="2881484881" sldId="2147483648"/>
              <pc:sldLayoutMk cId="2262486980" sldId="2147483682"/>
              <ac:spMk id="31" creationId="{72EA9E21-0476-BA4F-A996-4804E01A0919}"/>
            </ac:spMkLst>
          </pc:spChg>
          <pc:spChg chg="add del mod">
            <ac:chgData name="Witt-Marett, Brenna Lauren" userId="65190665-c736-4abd-a492-60ee75090829" providerId="ADAL" clId="{9D52944D-CAA4-FC49-8E34-32BB602579C2}" dt="2021-07-26T15:08:35.926" v="1995" actId="478"/>
            <ac:spMkLst>
              <pc:docMk/>
              <pc:sldMasterMk cId="2881484881" sldId="2147483648"/>
              <pc:sldLayoutMk cId="2262486980" sldId="2147483682"/>
              <ac:spMk id="32" creationId="{9E049FA8-1DCF-6C44-8E24-E879451C96AD}"/>
            </ac:spMkLst>
          </pc:spChg>
          <pc:spChg chg="del mod topLvl">
            <ac:chgData name="Witt-Marett, Brenna Lauren" userId="65190665-c736-4abd-a492-60ee75090829" providerId="ADAL" clId="{9D52944D-CAA4-FC49-8E34-32BB602579C2}" dt="2021-07-26T15:05:42.360" v="1947" actId="478"/>
            <ac:spMkLst>
              <pc:docMk/>
              <pc:sldMasterMk cId="2881484881" sldId="2147483648"/>
              <pc:sldLayoutMk cId="2262486980" sldId="2147483682"/>
              <ac:spMk id="33" creationId="{241FC95D-B74A-EA42-A522-F2B4C428A457}"/>
            </ac:spMkLst>
          </pc:spChg>
          <pc:spChg chg="add del mod">
            <ac:chgData name="Witt-Marett, Brenna Lauren" userId="65190665-c736-4abd-a492-60ee75090829" providerId="ADAL" clId="{9D52944D-CAA4-FC49-8E34-32BB602579C2}" dt="2021-07-26T15:08:37.062" v="1997" actId="478"/>
            <ac:spMkLst>
              <pc:docMk/>
              <pc:sldMasterMk cId="2881484881" sldId="2147483648"/>
              <pc:sldLayoutMk cId="2262486980" sldId="2147483682"/>
              <ac:spMk id="34" creationId="{1ADC11DA-D1C3-F543-AF13-988E74635242}"/>
            </ac:spMkLst>
          </pc:spChg>
          <pc:spChg chg="add del mod">
            <ac:chgData name="Witt-Marett, Brenna Lauren" userId="65190665-c736-4abd-a492-60ee75090829" providerId="ADAL" clId="{9D52944D-CAA4-FC49-8E34-32BB602579C2}" dt="2021-07-26T15:08:40.758" v="1999" actId="478"/>
            <ac:spMkLst>
              <pc:docMk/>
              <pc:sldMasterMk cId="2881484881" sldId="2147483648"/>
              <pc:sldLayoutMk cId="2262486980" sldId="2147483682"/>
              <ac:spMk id="36" creationId="{3D85C334-5E56-D640-AD00-5FC21E9F5E36}"/>
            </ac:spMkLst>
          </pc:spChg>
          <pc:spChg chg="add del mod">
            <ac:chgData name="Witt-Marett, Brenna Lauren" userId="65190665-c736-4abd-a492-60ee75090829" providerId="ADAL" clId="{9D52944D-CAA4-FC49-8E34-32BB602579C2}" dt="2021-07-26T15:08:34.885" v="1994" actId="478"/>
            <ac:spMkLst>
              <pc:docMk/>
              <pc:sldMasterMk cId="2881484881" sldId="2147483648"/>
              <pc:sldLayoutMk cId="2262486980" sldId="2147483682"/>
              <ac:spMk id="37" creationId="{E7895267-695D-814E-9BF6-A55E9C03D914}"/>
            </ac:spMkLst>
          </pc:spChg>
          <pc:spChg chg="add mod">
            <ac:chgData name="Witt-Marett, Brenna Lauren" userId="65190665-c736-4abd-a492-60ee75090829" providerId="ADAL" clId="{9D52944D-CAA4-FC49-8E34-32BB602579C2}" dt="2021-07-26T15:10:45.102" v="2022" actId="167"/>
            <ac:spMkLst>
              <pc:docMk/>
              <pc:sldMasterMk cId="2881484881" sldId="2147483648"/>
              <pc:sldLayoutMk cId="2262486980" sldId="2147483682"/>
              <ac:spMk id="38" creationId="{522593C9-391F-CC4D-98E2-254E7F3F1327}"/>
            </ac:spMkLst>
          </pc:spChg>
          <pc:spChg chg="add del mod">
            <ac:chgData name="Witt-Marett, Brenna Lauren" userId="65190665-c736-4abd-a492-60ee75090829" providerId="ADAL" clId="{9D52944D-CAA4-FC49-8E34-32BB602579C2}" dt="2021-07-26T19:27:24.693" v="4694" actId="21"/>
            <ac:spMkLst>
              <pc:docMk/>
              <pc:sldMasterMk cId="2881484881" sldId="2147483648"/>
              <pc:sldLayoutMk cId="2262486980" sldId="2147483682"/>
              <ac:spMk id="39" creationId="{8A426D0D-8985-2A43-8CE8-870EA3E21D2B}"/>
            </ac:spMkLst>
          </pc:spChg>
          <pc:spChg chg="add mod">
            <ac:chgData name="Witt-Marett, Brenna Lauren" userId="65190665-c736-4abd-a492-60ee75090829" providerId="ADAL" clId="{9D52944D-CAA4-FC49-8E34-32BB602579C2}" dt="2021-07-26T15:09:00.157" v="2001" actId="1076"/>
            <ac:spMkLst>
              <pc:docMk/>
              <pc:sldMasterMk cId="2881484881" sldId="2147483648"/>
              <pc:sldLayoutMk cId="2262486980" sldId="2147483682"/>
              <ac:spMk id="40" creationId="{2DC2ADA2-B892-F84D-870F-8E53B41B72A5}"/>
            </ac:spMkLst>
          </pc:spChg>
          <pc:spChg chg="add mod">
            <ac:chgData name="Witt-Marett, Brenna Lauren" userId="65190665-c736-4abd-a492-60ee75090829" providerId="ADAL" clId="{9D52944D-CAA4-FC49-8E34-32BB602579C2}" dt="2021-07-26T15:09:00.157" v="2001" actId="1076"/>
            <ac:spMkLst>
              <pc:docMk/>
              <pc:sldMasterMk cId="2881484881" sldId="2147483648"/>
              <pc:sldLayoutMk cId="2262486980" sldId="2147483682"/>
              <ac:spMk id="41" creationId="{C2B0095C-A483-6A4F-9CD8-C8D0F83DFBE0}"/>
            </ac:spMkLst>
          </pc:spChg>
          <pc:spChg chg="add mod">
            <ac:chgData name="Witt-Marett, Brenna Lauren" userId="65190665-c736-4abd-a492-60ee75090829" providerId="ADAL" clId="{9D52944D-CAA4-FC49-8E34-32BB602579C2}" dt="2021-07-26T15:11:00.272" v="2025" actId="1076"/>
            <ac:spMkLst>
              <pc:docMk/>
              <pc:sldMasterMk cId="2881484881" sldId="2147483648"/>
              <pc:sldLayoutMk cId="2262486980" sldId="2147483682"/>
              <ac:spMk id="42" creationId="{21868000-2ED0-5F46-8A5F-98A1FB725870}"/>
            </ac:spMkLst>
          </pc:spChg>
          <pc:spChg chg="mod">
            <ac:chgData name="Witt-Marett, Brenna Lauren" userId="65190665-c736-4abd-a492-60ee75090829" providerId="ADAL" clId="{9D52944D-CAA4-FC49-8E34-32BB602579C2}" dt="2021-07-26T15:06:36.109" v="1971" actId="14100"/>
            <ac:spMkLst>
              <pc:docMk/>
              <pc:sldMasterMk cId="2881484881" sldId="2147483648"/>
              <pc:sldLayoutMk cId="2262486980" sldId="2147483682"/>
              <ac:spMk id="45" creationId="{0173E903-738B-1449-8C93-EA8702EC277E}"/>
            </ac:spMkLst>
          </pc:spChg>
          <pc:spChg chg="del">
            <ac:chgData name="Witt-Marett, Brenna Lauren" userId="65190665-c736-4abd-a492-60ee75090829" providerId="ADAL" clId="{9D52944D-CAA4-FC49-8E34-32BB602579C2}" dt="2021-07-26T15:05:44.067" v="1949" actId="478"/>
            <ac:spMkLst>
              <pc:docMk/>
              <pc:sldMasterMk cId="2881484881" sldId="2147483648"/>
              <pc:sldLayoutMk cId="2262486980" sldId="2147483682"/>
              <ac:spMk id="46" creationId="{596CB386-7BFF-7943-B87D-50D503F0FC97}"/>
            </ac:spMkLst>
          </pc:spChg>
          <pc:spChg chg="del">
            <ac:chgData name="Witt-Marett, Brenna Lauren" userId="65190665-c736-4abd-a492-60ee75090829" providerId="ADAL" clId="{9D52944D-CAA4-FC49-8E34-32BB602579C2}" dt="2021-07-26T15:05:51.015" v="1954" actId="478"/>
            <ac:spMkLst>
              <pc:docMk/>
              <pc:sldMasterMk cId="2881484881" sldId="2147483648"/>
              <pc:sldLayoutMk cId="2262486980" sldId="2147483682"/>
              <ac:spMk id="47" creationId="{0683AA21-2427-F44C-9845-5049DA70E90A}"/>
            </ac:spMkLst>
          </pc:spChg>
          <pc:spChg chg="del">
            <ac:chgData name="Witt-Marett, Brenna Lauren" userId="65190665-c736-4abd-a492-60ee75090829" providerId="ADAL" clId="{9D52944D-CAA4-FC49-8E34-32BB602579C2}" dt="2021-07-26T15:05:56.759" v="1959" actId="478"/>
            <ac:spMkLst>
              <pc:docMk/>
              <pc:sldMasterMk cId="2881484881" sldId="2147483648"/>
              <pc:sldLayoutMk cId="2262486980" sldId="2147483682"/>
              <ac:spMk id="48" creationId="{ED86E630-7F7D-5C4D-86B9-A59AAED3C4E7}"/>
            </ac:spMkLst>
          </pc:spChg>
          <pc:spChg chg="mod">
            <ac:chgData name="Witt-Marett, Brenna Lauren" userId="65190665-c736-4abd-a492-60ee75090829" providerId="ADAL" clId="{9D52944D-CAA4-FC49-8E34-32BB602579C2}" dt="2021-07-26T15:10:49.976" v="2023"/>
            <ac:spMkLst>
              <pc:docMk/>
              <pc:sldMasterMk cId="2881484881" sldId="2147483648"/>
              <pc:sldLayoutMk cId="2262486980" sldId="2147483682"/>
              <ac:spMk id="50" creationId="{F42E9B5A-014C-7D44-8C59-046310FCD7A4}"/>
            </ac:spMkLst>
          </pc:spChg>
          <pc:spChg chg="del">
            <ac:chgData name="Witt-Marett, Brenna Lauren" userId="65190665-c736-4abd-a492-60ee75090829" providerId="ADAL" clId="{9D52944D-CAA4-FC49-8E34-32BB602579C2}" dt="2021-07-26T15:05:44.881" v="1950" actId="478"/>
            <ac:spMkLst>
              <pc:docMk/>
              <pc:sldMasterMk cId="2881484881" sldId="2147483648"/>
              <pc:sldLayoutMk cId="2262486980" sldId="2147483682"/>
              <ac:spMk id="51" creationId="{9927EA80-41FC-084E-B891-14E18F1D6531}"/>
            </ac:spMkLst>
          </pc:spChg>
          <pc:spChg chg="del">
            <ac:chgData name="Witt-Marett, Brenna Lauren" userId="65190665-c736-4abd-a492-60ee75090829" providerId="ADAL" clId="{9D52944D-CAA4-FC49-8E34-32BB602579C2}" dt="2021-07-26T15:05:51.971" v="1955" actId="478"/>
            <ac:spMkLst>
              <pc:docMk/>
              <pc:sldMasterMk cId="2881484881" sldId="2147483648"/>
              <pc:sldLayoutMk cId="2262486980" sldId="2147483682"/>
              <ac:spMk id="52" creationId="{609B8B79-C333-0945-B89F-98EC65B22BEC}"/>
            </ac:spMkLst>
          </pc:spChg>
          <pc:spChg chg="del">
            <ac:chgData name="Witt-Marett, Brenna Lauren" userId="65190665-c736-4abd-a492-60ee75090829" providerId="ADAL" clId="{9D52944D-CAA4-FC49-8E34-32BB602579C2}" dt="2021-07-26T15:05:53.504" v="1956" actId="478"/>
            <ac:spMkLst>
              <pc:docMk/>
              <pc:sldMasterMk cId="2881484881" sldId="2147483648"/>
              <pc:sldLayoutMk cId="2262486980" sldId="2147483682"/>
              <ac:spMk id="53" creationId="{45A29B82-4C66-A14C-9A5B-F72D3B7A2E7A}"/>
            </ac:spMkLst>
          </pc:spChg>
          <pc:spChg chg="del">
            <ac:chgData name="Witt-Marett, Brenna Lauren" userId="65190665-c736-4abd-a492-60ee75090829" providerId="ADAL" clId="{9D52944D-CAA4-FC49-8E34-32BB602579C2}" dt="2021-07-26T15:05:43.268" v="1948" actId="478"/>
            <ac:spMkLst>
              <pc:docMk/>
              <pc:sldMasterMk cId="2881484881" sldId="2147483648"/>
              <pc:sldLayoutMk cId="2262486980" sldId="2147483682"/>
              <ac:spMk id="56" creationId="{9874D6C3-6DE6-804B-93F1-876657F21244}"/>
            </ac:spMkLst>
          </pc:spChg>
          <pc:spChg chg="del">
            <ac:chgData name="Witt-Marett, Brenna Lauren" userId="65190665-c736-4abd-a492-60ee75090829" providerId="ADAL" clId="{9D52944D-CAA4-FC49-8E34-32BB602579C2}" dt="2021-07-26T15:05:49.058" v="1952" actId="478"/>
            <ac:spMkLst>
              <pc:docMk/>
              <pc:sldMasterMk cId="2881484881" sldId="2147483648"/>
              <pc:sldLayoutMk cId="2262486980" sldId="2147483682"/>
              <ac:spMk id="57" creationId="{377C8829-2A8C-624C-9279-CF07123EEDA2}"/>
            </ac:spMkLst>
          </pc:spChg>
          <pc:spChg chg="del">
            <ac:chgData name="Witt-Marett, Brenna Lauren" userId="65190665-c736-4abd-a492-60ee75090829" providerId="ADAL" clId="{9D52944D-CAA4-FC49-8E34-32BB602579C2}" dt="2021-07-26T15:05:57.611" v="1960" actId="478"/>
            <ac:spMkLst>
              <pc:docMk/>
              <pc:sldMasterMk cId="2881484881" sldId="2147483648"/>
              <pc:sldLayoutMk cId="2262486980" sldId="2147483682"/>
              <ac:spMk id="58" creationId="{46C0FEDA-0FDD-9648-9182-72A5582BCB43}"/>
            </ac:spMkLst>
          </pc:spChg>
          <pc:spChg chg="mod">
            <ac:chgData name="Witt-Marett, Brenna Lauren" userId="65190665-c736-4abd-a492-60ee75090829" providerId="ADAL" clId="{9D52944D-CAA4-FC49-8E34-32BB602579C2}" dt="2021-07-26T15:06:46.526" v="1973" actId="12788"/>
            <ac:spMkLst>
              <pc:docMk/>
              <pc:sldMasterMk cId="2881484881" sldId="2147483648"/>
              <pc:sldLayoutMk cId="2262486980" sldId="2147483682"/>
              <ac:spMk id="59" creationId="{B373D899-EE29-634D-A087-F21B201E5E8C}"/>
            </ac:spMkLst>
          </pc:spChg>
          <pc:grpChg chg="del">
            <ac:chgData name="Witt-Marett, Brenna Lauren" userId="65190665-c736-4abd-a492-60ee75090829" providerId="ADAL" clId="{9D52944D-CAA4-FC49-8E34-32BB602579C2}" dt="2021-07-26T15:05:37.937" v="1945" actId="165"/>
            <ac:grpSpMkLst>
              <pc:docMk/>
              <pc:sldMasterMk cId="2881484881" sldId="2147483648"/>
              <pc:sldLayoutMk cId="2262486980" sldId="2147483682"/>
              <ac:grpSpMk id="5" creationId="{90CDEA6E-72D2-B747-B434-551362BAD560}"/>
            </ac:grpSpMkLst>
          </pc:grpChg>
        </pc:sldLayoutChg>
        <pc:sldLayoutChg chg="add del mod modTransition">
          <pc:chgData name="Witt-Marett, Brenna Lauren" userId="65190665-c736-4abd-a492-60ee75090829" providerId="ADAL" clId="{9D52944D-CAA4-FC49-8E34-32BB602579C2}" dt="2021-07-26T21:08:07.820" v="5757" actId="2696"/>
          <pc:sldLayoutMkLst>
            <pc:docMk/>
            <pc:sldMasterMk cId="2881484881" sldId="2147483648"/>
            <pc:sldLayoutMk cId="3063490709" sldId="2147483683"/>
          </pc:sldLayoutMkLst>
        </pc:sldLayoutChg>
        <pc:sldLayoutChg chg="addSp delSp modSp add mod modTransition">
          <pc:chgData name="Witt-Marett, Brenna Lauren" userId="65190665-c736-4abd-a492-60ee75090829" providerId="ADAL" clId="{9D52944D-CAA4-FC49-8E34-32BB602579C2}" dt="2021-07-26T21:09:02.019" v="5763" actId="6014"/>
          <pc:sldLayoutMkLst>
            <pc:docMk/>
            <pc:sldMasterMk cId="2881484881" sldId="2147483648"/>
            <pc:sldLayoutMk cId="794893795" sldId="2147483684"/>
          </pc:sldLayoutMkLst>
          <pc:spChg chg="add del mod topLvl">
            <ac:chgData name="Witt-Marett, Brenna Lauren" userId="65190665-c736-4abd-a492-60ee75090829" providerId="ADAL" clId="{9D52944D-CAA4-FC49-8E34-32BB602579C2}" dt="2021-07-26T19:11:12.111" v="4259" actId="478"/>
            <ac:spMkLst>
              <pc:docMk/>
              <pc:sldMasterMk cId="2881484881" sldId="2147483648"/>
              <pc:sldLayoutMk cId="794893795" sldId="2147483684"/>
              <ac:spMk id="6" creationId="{7D7B8AF5-39F6-E54B-ACFB-B380B30ED22A}"/>
            </ac:spMkLst>
          </pc:spChg>
          <pc:spChg chg="del">
            <ac:chgData name="Witt-Marett, Brenna Lauren" userId="65190665-c736-4abd-a492-60ee75090829" providerId="ADAL" clId="{9D52944D-CAA4-FC49-8E34-32BB602579C2}" dt="2021-07-26T18:06:14.119" v="3786" actId="478"/>
            <ac:spMkLst>
              <pc:docMk/>
              <pc:sldMasterMk cId="2881484881" sldId="2147483648"/>
              <pc:sldLayoutMk cId="794893795" sldId="2147483684"/>
              <ac:spMk id="9" creationId="{BD18AF12-7DCE-6349-BC71-B80D8D871A4C}"/>
            </ac:spMkLst>
          </pc:spChg>
          <pc:spChg chg="del mod topLvl">
            <ac:chgData name="Witt-Marett, Brenna Lauren" userId="65190665-c736-4abd-a492-60ee75090829" providerId="ADAL" clId="{9D52944D-CAA4-FC49-8E34-32BB602579C2}" dt="2021-07-26T19:11:25.870" v="4260" actId="478"/>
            <ac:spMkLst>
              <pc:docMk/>
              <pc:sldMasterMk cId="2881484881" sldId="2147483648"/>
              <pc:sldLayoutMk cId="794893795" sldId="2147483684"/>
              <ac:spMk id="14" creationId="{AB3BBBAB-CE94-8343-9D0F-800502EDA6CC}"/>
            </ac:spMkLst>
          </pc:spChg>
          <pc:spChg chg="del">
            <ac:chgData name="Witt-Marett, Brenna Lauren" userId="65190665-c736-4abd-a492-60ee75090829" providerId="ADAL" clId="{9D52944D-CAA4-FC49-8E34-32BB602579C2}" dt="2021-07-26T18:06:18.573" v="3788" actId="478"/>
            <ac:spMkLst>
              <pc:docMk/>
              <pc:sldMasterMk cId="2881484881" sldId="2147483648"/>
              <pc:sldLayoutMk cId="794893795" sldId="2147483684"/>
              <ac:spMk id="17" creationId="{82FF9490-B354-0345-B1F0-48B05971A374}"/>
            </ac:spMkLst>
          </pc:spChg>
          <pc:spChg chg="del mod topLvl">
            <ac:chgData name="Witt-Marett, Brenna Lauren" userId="65190665-c736-4abd-a492-60ee75090829" providerId="ADAL" clId="{9D52944D-CAA4-FC49-8E34-32BB602579C2}" dt="2021-07-26T19:11:36.411" v="4263" actId="478"/>
            <ac:spMkLst>
              <pc:docMk/>
              <pc:sldMasterMk cId="2881484881" sldId="2147483648"/>
              <pc:sldLayoutMk cId="794893795" sldId="2147483684"/>
              <ac:spMk id="22" creationId="{65CDA1B4-6D2C-4540-BD45-EBE4348D1A42}"/>
            </ac:spMkLst>
          </pc:spChg>
          <pc:spChg chg="add del mod">
            <ac:chgData name="Witt-Marett, Brenna Lauren" userId="65190665-c736-4abd-a492-60ee75090829" providerId="ADAL" clId="{9D52944D-CAA4-FC49-8E34-32BB602579C2}" dt="2021-07-26T19:11:00.445" v="4256" actId="478"/>
            <ac:spMkLst>
              <pc:docMk/>
              <pc:sldMasterMk cId="2881484881" sldId="2147483648"/>
              <pc:sldLayoutMk cId="794893795" sldId="2147483684"/>
              <ac:spMk id="24" creationId="{773804E9-E8F7-8B45-8E89-71944D57D919}"/>
            </ac:spMkLst>
          </pc:spChg>
          <pc:spChg chg="del">
            <ac:chgData name="Witt-Marett, Brenna Lauren" userId="65190665-c736-4abd-a492-60ee75090829" providerId="ADAL" clId="{9D52944D-CAA4-FC49-8E34-32BB602579C2}" dt="2021-07-26T18:06:20.542" v="3789" actId="478"/>
            <ac:spMkLst>
              <pc:docMk/>
              <pc:sldMasterMk cId="2881484881" sldId="2147483648"/>
              <pc:sldLayoutMk cId="794893795" sldId="2147483684"/>
              <ac:spMk id="25" creationId="{329F175B-EF6F-524C-A363-490969431F58}"/>
            </ac:spMkLst>
          </pc:spChg>
          <pc:spChg chg="mod topLvl">
            <ac:chgData name="Witt-Marett, Brenna Lauren" userId="65190665-c736-4abd-a492-60ee75090829" providerId="ADAL" clId="{9D52944D-CAA4-FC49-8E34-32BB602579C2}" dt="2021-07-26T19:11:34.407" v="4262" actId="167"/>
            <ac:spMkLst>
              <pc:docMk/>
              <pc:sldMasterMk cId="2881484881" sldId="2147483648"/>
              <pc:sldLayoutMk cId="794893795" sldId="2147483684"/>
              <ac:spMk id="30" creationId="{C4AC381B-B97C-4841-BF91-010231823DC7}"/>
            </ac:spMkLst>
          </pc:spChg>
          <pc:spChg chg="del">
            <ac:chgData name="Witt-Marett, Brenna Lauren" userId="65190665-c736-4abd-a492-60ee75090829" providerId="ADAL" clId="{9D52944D-CAA4-FC49-8E34-32BB602579C2}" dt="2021-07-26T18:06:16.448" v="3787" actId="478"/>
            <ac:spMkLst>
              <pc:docMk/>
              <pc:sldMasterMk cId="2881484881" sldId="2147483648"/>
              <pc:sldLayoutMk cId="794893795" sldId="2147483684"/>
              <ac:spMk id="33" creationId="{241FC95D-B74A-EA42-A522-F2B4C428A457}"/>
            </ac:spMkLst>
          </pc:spChg>
          <pc:spChg chg="del mod">
            <ac:chgData name="Witt-Marett, Brenna Lauren" userId="65190665-c736-4abd-a492-60ee75090829" providerId="ADAL" clId="{9D52944D-CAA4-FC49-8E34-32BB602579C2}" dt="2021-07-26T18:06:37.203" v="3794" actId="478"/>
            <ac:spMkLst>
              <pc:docMk/>
              <pc:sldMasterMk cId="2881484881" sldId="2147483648"/>
              <pc:sldLayoutMk cId="794893795" sldId="2147483684"/>
              <ac:spMk id="45" creationId="{0173E903-738B-1449-8C93-EA8702EC277E}"/>
            </ac:spMkLst>
          </pc:spChg>
          <pc:spChg chg="del">
            <ac:chgData name="Witt-Marett, Brenna Lauren" userId="65190665-c736-4abd-a492-60ee75090829" providerId="ADAL" clId="{9D52944D-CAA4-FC49-8E34-32BB602579C2}" dt="2021-07-26T18:06:27.856" v="3792" actId="478"/>
            <ac:spMkLst>
              <pc:docMk/>
              <pc:sldMasterMk cId="2881484881" sldId="2147483648"/>
              <pc:sldLayoutMk cId="794893795" sldId="2147483684"/>
              <ac:spMk id="46" creationId="{596CB386-7BFF-7943-B87D-50D503F0FC97}"/>
            </ac:spMkLst>
          </pc:spChg>
          <pc:spChg chg="del">
            <ac:chgData name="Witt-Marett, Brenna Lauren" userId="65190665-c736-4abd-a492-60ee75090829" providerId="ADAL" clId="{9D52944D-CAA4-FC49-8E34-32BB602579C2}" dt="2021-07-26T18:06:26.709" v="3791" actId="478"/>
            <ac:spMkLst>
              <pc:docMk/>
              <pc:sldMasterMk cId="2881484881" sldId="2147483648"/>
              <pc:sldLayoutMk cId="794893795" sldId="2147483684"/>
              <ac:spMk id="47" creationId="{0683AA21-2427-F44C-9845-5049DA70E90A}"/>
            </ac:spMkLst>
          </pc:spChg>
          <pc:spChg chg="del">
            <ac:chgData name="Witt-Marett, Brenna Lauren" userId="65190665-c736-4abd-a492-60ee75090829" providerId="ADAL" clId="{9D52944D-CAA4-FC49-8E34-32BB602579C2}" dt="2021-07-26T18:06:24.840" v="3790" actId="478"/>
            <ac:spMkLst>
              <pc:docMk/>
              <pc:sldMasterMk cId="2881484881" sldId="2147483648"/>
              <pc:sldLayoutMk cId="794893795" sldId="2147483684"/>
              <ac:spMk id="48" creationId="{ED86E630-7F7D-5C4D-86B9-A59AAED3C4E7}"/>
            </ac:spMkLst>
          </pc:spChg>
          <pc:spChg chg="mod">
            <ac:chgData name="Witt-Marett, Brenna Lauren" userId="65190665-c736-4abd-a492-60ee75090829" providerId="ADAL" clId="{9D52944D-CAA4-FC49-8E34-32BB602579C2}" dt="2021-07-26T19:12:09.688" v="4268" actId="14100"/>
            <ac:spMkLst>
              <pc:docMk/>
              <pc:sldMasterMk cId="2881484881" sldId="2147483648"/>
              <pc:sldLayoutMk cId="794893795" sldId="2147483684"/>
              <ac:spMk id="50" creationId="{F42E9B5A-014C-7D44-8C59-046310FCD7A4}"/>
            </ac:spMkLst>
          </pc:spChg>
          <pc:spChg chg="mod">
            <ac:chgData name="Witt-Marett, Brenna Lauren" userId="65190665-c736-4abd-a492-60ee75090829" providerId="ADAL" clId="{9D52944D-CAA4-FC49-8E34-32BB602579C2}" dt="2021-07-26T19:12:54.913" v="4280" actId="14100"/>
            <ac:spMkLst>
              <pc:docMk/>
              <pc:sldMasterMk cId="2881484881" sldId="2147483648"/>
              <pc:sldLayoutMk cId="794893795" sldId="2147483684"/>
              <ac:spMk id="51" creationId="{9927EA80-41FC-084E-B891-14E18F1D6531}"/>
            </ac:spMkLst>
          </pc:spChg>
          <pc:spChg chg="del mod">
            <ac:chgData name="Witt-Marett, Brenna Lauren" userId="65190665-c736-4abd-a492-60ee75090829" providerId="ADAL" clId="{9D52944D-CAA4-FC49-8E34-32BB602579C2}" dt="2021-07-26T19:12:13.661" v="4269" actId="478"/>
            <ac:spMkLst>
              <pc:docMk/>
              <pc:sldMasterMk cId="2881484881" sldId="2147483648"/>
              <pc:sldLayoutMk cId="794893795" sldId="2147483684"/>
              <ac:spMk id="52" creationId="{609B8B79-C333-0945-B89F-98EC65B22BEC}"/>
            </ac:spMkLst>
          </pc:spChg>
          <pc:spChg chg="mod">
            <ac:chgData name="Witt-Marett, Brenna Lauren" userId="65190665-c736-4abd-a492-60ee75090829" providerId="ADAL" clId="{9D52944D-CAA4-FC49-8E34-32BB602579C2}" dt="2021-07-26T19:12:44.834" v="4277" actId="1037"/>
            <ac:spMkLst>
              <pc:docMk/>
              <pc:sldMasterMk cId="2881484881" sldId="2147483648"/>
              <pc:sldLayoutMk cId="794893795" sldId="2147483684"/>
              <ac:spMk id="53" creationId="{45A29B82-4C66-A14C-9A5B-F72D3B7A2E7A}"/>
            </ac:spMkLst>
          </pc:spChg>
          <pc:spChg chg="del">
            <ac:chgData name="Witt-Marett, Brenna Lauren" userId="65190665-c736-4abd-a492-60ee75090829" providerId="ADAL" clId="{9D52944D-CAA4-FC49-8E34-32BB602579C2}" dt="2021-07-26T18:06:58.129" v="3797" actId="478"/>
            <ac:spMkLst>
              <pc:docMk/>
              <pc:sldMasterMk cId="2881484881" sldId="2147483648"/>
              <pc:sldLayoutMk cId="794893795" sldId="2147483684"/>
              <ac:spMk id="56" creationId="{9874D6C3-6DE6-804B-93F1-876657F21244}"/>
            </ac:spMkLst>
          </pc:spChg>
          <pc:spChg chg="del">
            <ac:chgData name="Witt-Marett, Brenna Lauren" userId="65190665-c736-4abd-a492-60ee75090829" providerId="ADAL" clId="{9D52944D-CAA4-FC49-8E34-32BB602579C2}" dt="2021-07-26T18:06:59.298" v="3798" actId="478"/>
            <ac:spMkLst>
              <pc:docMk/>
              <pc:sldMasterMk cId="2881484881" sldId="2147483648"/>
              <pc:sldLayoutMk cId="794893795" sldId="2147483684"/>
              <ac:spMk id="57" creationId="{377C8829-2A8C-624C-9279-CF07123EEDA2}"/>
            </ac:spMkLst>
          </pc:spChg>
          <pc:spChg chg="del">
            <ac:chgData name="Witt-Marett, Brenna Lauren" userId="65190665-c736-4abd-a492-60ee75090829" providerId="ADAL" clId="{9D52944D-CAA4-FC49-8E34-32BB602579C2}" dt="2021-07-26T18:07:00.819" v="3799" actId="478"/>
            <ac:spMkLst>
              <pc:docMk/>
              <pc:sldMasterMk cId="2881484881" sldId="2147483648"/>
              <pc:sldLayoutMk cId="794893795" sldId="2147483684"/>
              <ac:spMk id="58" creationId="{46C0FEDA-0FDD-9648-9182-72A5582BCB43}"/>
            </ac:spMkLst>
          </pc:spChg>
          <pc:spChg chg="del">
            <ac:chgData name="Witt-Marett, Brenna Lauren" userId="65190665-c736-4abd-a492-60ee75090829" providerId="ADAL" clId="{9D52944D-CAA4-FC49-8E34-32BB602579C2}" dt="2021-07-26T18:06:56.205" v="3796" actId="478"/>
            <ac:spMkLst>
              <pc:docMk/>
              <pc:sldMasterMk cId="2881484881" sldId="2147483648"/>
              <pc:sldLayoutMk cId="794893795" sldId="2147483684"/>
              <ac:spMk id="59" creationId="{B373D899-EE29-634D-A087-F21B201E5E8C}"/>
            </ac:spMkLst>
          </pc:spChg>
          <pc:grpChg chg="del mod">
            <ac:chgData name="Witt-Marett, Brenna Lauren" userId="65190665-c736-4abd-a492-60ee75090829" providerId="ADAL" clId="{9D52944D-CAA4-FC49-8E34-32BB602579C2}" dt="2021-07-26T19:11:03.809" v="4257" actId="165"/>
            <ac:grpSpMkLst>
              <pc:docMk/>
              <pc:sldMasterMk cId="2881484881" sldId="2147483648"/>
              <pc:sldLayoutMk cId="794893795" sldId="2147483684"/>
              <ac:grpSpMk id="5" creationId="{90CDEA6E-72D2-B747-B434-551362BAD560}"/>
            </ac:grpSpMkLst>
          </pc:grpChg>
        </pc:sldLayoutChg>
        <pc:sldLayoutChg chg="delSp modSp add mod ord modTransition">
          <pc:chgData name="Witt-Marett, Brenna Lauren" userId="65190665-c736-4abd-a492-60ee75090829" providerId="ADAL" clId="{9D52944D-CAA4-FC49-8E34-32BB602579C2}" dt="2021-07-28T22:44:35.151" v="9443" actId="14100"/>
          <pc:sldLayoutMkLst>
            <pc:docMk/>
            <pc:sldMasterMk cId="2881484881" sldId="2147483648"/>
            <pc:sldLayoutMk cId="2244471900" sldId="2147483685"/>
          </pc:sldLayoutMkLst>
          <pc:spChg chg="del">
            <ac:chgData name="Witt-Marett, Brenna Lauren" userId="65190665-c736-4abd-a492-60ee75090829" providerId="ADAL" clId="{9D52944D-CAA4-FC49-8E34-32BB602579C2}" dt="2021-07-28T22:44:11.400" v="9436" actId="478"/>
            <ac:spMkLst>
              <pc:docMk/>
              <pc:sldMasterMk cId="2881484881" sldId="2147483648"/>
              <pc:sldLayoutMk cId="2244471900" sldId="2147483685"/>
              <ac:spMk id="24" creationId="{BC6E620B-57F2-E546-9C27-196D82F46D01}"/>
            </ac:spMkLst>
          </pc:spChg>
          <pc:spChg chg="del">
            <ac:chgData name="Witt-Marett, Brenna Lauren" userId="65190665-c736-4abd-a492-60ee75090829" providerId="ADAL" clId="{9D52944D-CAA4-FC49-8E34-32BB602579C2}" dt="2021-07-28T22:44:13.143" v="9438" actId="478"/>
            <ac:spMkLst>
              <pc:docMk/>
              <pc:sldMasterMk cId="2881484881" sldId="2147483648"/>
              <pc:sldLayoutMk cId="2244471900" sldId="2147483685"/>
              <ac:spMk id="27" creationId="{60BE9084-CA49-844A-AEEF-3E7E8954405F}"/>
            </ac:spMkLst>
          </pc:spChg>
          <pc:spChg chg="del">
            <ac:chgData name="Witt-Marett, Brenna Lauren" userId="65190665-c736-4abd-a492-60ee75090829" providerId="ADAL" clId="{9D52944D-CAA4-FC49-8E34-32BB602579C2}" dt="2021-07-28T22:44:14.279" v="9439" actId="478"/>
            <ac:spMkLst>
              <pc:docMk/>
              <pc:sldMasterMk cId="2881484881" sldId="2147483648"/>
              <pc:sldLayoutMk cId="2244471900" sldId="2147483685"/>
              <ac:spMk id="28" creationId="{068FF35D-B47B-3D4E-8CDD-8C9FEE8FCAAE}"/>
            </ac:spMkLst>
          </pc:spChg>
          <pc:spChg chg="del">
            <ac:chgData name="Witt-Marett, Brenna Lauren" userId="65190665-c736-4abd-a492-60ee75090829" providerId="ADAL" clId="{9D52944D-CAA4-FC49-8E34-32BB602579C2}" dt="2021-07-28T22:44:12.230" v="9437" actId="478"/>
            <ac:spMkLst>
              <pc:docMk/>
              <pc:sldMasterMk cId="2881484881" sldId="2147483648"/>
              <pc:sldLayoutMk cId="2244471900" sldId="2147483685"/>
              <ac:spMk id="29" creationId="{C56123C5-58B9-5A4B-9859-2935550E0442}"/>
            </ac:spMkLst>
          </pc:spChg>
          <pc:spChg chg="mod">
            <ac:chgData name="Witt-Marett, Brenna Lauren" userId="65190665-c736-4abd-a492-60ee75090829" providerId="ADAL" clId="{9D52944D-CAA4-FC49-8E34-32BB602579C2}" dt="2021-07-28T22:44:19.612" v="9440" actId="14100"/>
            <ac:spMkLst>
              <pc:docMk/>
              <pc:sldMasterMk cId="2881484881" sldId="2147483648"/>
              <pc:sldLayoutMk cId="2244471900" sldId="2147483685"/>
              <ac:spMk id="30" creationId="{C4AC381B-B97C-4841-BF91-010231823DC7}"/>
            </ac:spMkLst>
          </pc:spChg>
          <pc:spChg chg="mod">
            <ac:chgData name="Witt-Marett, Brenna Lauren" userId="65190665-c736-4abd-a492-60ee75090829" providerId="ADAL" clId="{9D52944D-CAA4-FC49-8E34-32BB602579C2}" dt="2021-07-28T22:44:29.636" v="9442" actId="14100"/>
            <ac:spMkLst>
              <pc:docMk/>
              <pc:sldMasterMk cId="2881484881" sldId="2147483648"/>
              <pc:sldLayoutMk cId="2244471900" sldId="2147483685"/>
              <ac:spMk id="35" creationId="{76284C40-67E6-3B4C-B203-E35E90FEB2DC}"/>
            </ac:spMkLst>
          </pc:spChg>
          <pc:spChg chg="mod">
            <ac:chgData name="Witt-Marett, Brenna Lauren" userId="65190665-c736-4abd-a492-60ee75090829" providerId="ADAL" clId="{9D52944D-CAA4-FC49-8E34-32BB602579C2}" dt="2021-07-28T22:44:24.935" v="9441" actId="14100"/>
            <ac:spMkLst>
              <pc:docMk/>
              <pc:sldMasterMk cId="2881484881" sldId="2147483648"/>
              <pc:sldLayoutMk cId="2244471900" sldId="2147483685"/>
              <ac:spMk id="46" creationId="{596CB386-7BFF-7943-B87D-50D503F0FC97}"/>
            </ac:spMkLst>
          </pc:spChg>
          <pc:spChg chg="mod">
            <ac:chgData name="Witt-Marett, Brenna Lauren" userId="65190665-c736-4abd-a492-60ee75090829" providerId="ADAL" clId="{9D52944D-CAA4-FC49-8E34-32BB602579C2}" dt="2021-07-28T22:44:35.151" v="9443" actId="14100"/>
            <ac:spMkLst>
              <pc:docMk/>
              <pc:sldMasterMk cId="2881484881" sldId="2147483648"/>
              <pc:sldLayoutMk cId="2244471900" sldId="2147483685"/>
              <ac:spMk id="51" creationId="{9927EA80-41FC-084E-B891-14E18F1D6531}"/>
            </ac:spMkLst>
          </pc:spChg>
        </pc:sldLayoutChg>
        <pc:sldLayoutChg chg="del">
          <pc:chgData name="Witt-Marett, Brenna Lauren" userId="65190665-c736-4abd-a492-60ee75090829" providerId="ADAL" clId="{9D52944D-CAA4-FC49-8E34-32BB602579C2}" dt="2021-07-26T21:05:17.667" v="5706" actId="2696"/>
          <pc:sldLayoutMkLst>
            <pc:docMk/>
            <pc:sldMasterMk cId="2881484881" sldId="2147483648"/>
            <pc:sldLayoutMk cId="3452916881" sldId="2147483685"/>
          </pc:sldLayoutMkLst>
        </pc:sldLayoutChg>
        <pc:sldLayoutChg chg="del">
          <pc:chgData name="Witt-Marett, Brenna Lauren" userId="65190665-c736-4abd-a492-60ee75090829" providerId="ADAL" clId="{9D52944D-CAA4-FC49-8E34-32BB602579C2}" dt="2021-07-26T21:49:26.256" v="6715" actId="2696"/>
          <pc:sldLayoutMkLst>
            <pc:docMk/>
            <pc:sldMasterMk cId="2881484881" sldId="2147483648"/>
            <pc:sldLayoutMk cId="2097858714" sldId="2147483686"/>
          </pc:sldLayoutMkLst>
        </pc:sldLayoutChg>
      </pc:sldMasterChg>
    </pc:docChg>
  </pc:docChgLst>
  <pc:docChgLst>
    <pc:chgData name="Pierce, Lee" userId="S::lee.pierce@uta.edu::c9b3d3a0-6f9b-4918-b8fc-77e9dfb7f308" providerId="AD" clId="Web-{285745F9-0172-4D8C-A549-9DCBA4C399E2}"/>
    <pc:docChg chg="">
      <pc:chgData name="Pierce, Lee" userId="S::lee.pierce@uta.edu::c9b3d3a0-6f9b-4918-b8fc-77e9dfb7f308" providerId="AD" clId="Web-{285745F9-0172-4D8C-A549-9DCBA4C399E2}" dt="2021-07-26T22:22:35.796" v="4"/>
      <pc:docMkLst>
        <pc:docMk/>
      </pc:docMkLst>
      <pc:sldChg chg="addCm">
        <pc:chgData name="Pierce, Lee" userId="S::lee.pierce@uta.edu::c9b3d3a0-6f9b-4918-b8fc-77e9dfb7f308" providerId="AD" clId="Web-{285745F9-0172-4D8C-A549-9DCBA4C399E2}" dt="2021-07-26T22:22:35.796" v="4"/>
        <pc:sldMkLst>
          <pc:docMk/>
          <pc:sldMk cId="3155347379" sldId="298"/>
        </pc:sldMkLst>
      </pc:sldChg>
      <pc:sldChg chg="addCm">
        <pc:chgData name="Pierce, Lee" userId="S::lee.pierce@uta.edu::c9b3d3a0-6f9b-4918-b8fc-77e9dfb7f308" providerId="AD" clId="Web-{285745F9-0172-4D8C-A549-9DCBA4C399E2}" dt="2021-07-26T22:21:50.793" v="3"/>
        <pc:sldMkLst>
          <pc:docMk/>
          <pc:sldMk cId="3893976333" sldId="312"/>
        </pc:sldMkLst>
      </pc:sldChg>
      <pc:sldChg chg="addCm">
        <pc:chgData name="Pierce, Lee" userId="S::lee.pierce@uta.edu::c9b3d3a0-6f9b-4918-b8fc-77e9dfb7f308" providerId="AD" clId="Web-{285745F9-0172-4D8C-A549-9DCBA4C399E2}" dt="2021-07-26T22:20:50.477" v="1"/>
        <pc:sldMkLst>
          <pc:docMk/>
          <pc:sldMk cId="3631036320" sldId="313"/>
        </pc:sldMkLst>
      </pc:sldChg>
    </pc:docChg>
  </pc:docChgLst>
  <pc:docChgLst>
    <pc:chgData name="Witt-Marett, Brenna Lauren" userId="65190665-c736-4abd-a492-60ee75090829" providerId="ADAL" clId="{F8BDBC5C-6683-E84A-9BF9-ED0821FD4C89}"/>
    <pc:docChg chg="undo redo custSel addSld delSld modSld sldOrd modMainMaster">
      <pc:chgData name="Witt-Marett, Brenna Lauren" userId="65190665-c736-4abd-a492-60ee75090829" providerId="ADAL" clId="{F8BDBC5C-6683-E84A-9BF9-ED0821FD4C89}" dt="2021-07-07T15:56:47.169" v="5919" actId="6014"/>
      <pc:docMkLst>
        <pc:docMk/>
      </pc:docMkLst>
      <pc:sldChg chg="addSp delSp modSp mod setBg">
        <pc:chgData name="Witt-Marett, Brenna Lauren" userId="65190665-c736-4abd-a492-60ee75090829" providerId="ADAL" clId="{F8BDBC5C-6683-E84A-9BF9-ED0821FD4C89}" dt="2021-07-07T15:24:21.786" v="5395" actId="20577"/>
        <pc:sldMkLst>
          <pc:docMk/>
          <pc:sldMk cId="1182181327" sldId="256"/>
        </pc:sldMkLst>
        <pc:spChg chg="mod">
          <ac:chgData name="Witt-Marett, Brenna Lauren" userId="65190665-c736-4abd-a492-60ee75090829" providerId="ADAL" clId="{F8BDBC5C-6683-E84A-9BF9-ED0821FD4C89}" dt="2021-07-07T15:24:21.786" v="5395" actId="20577"/>
          <ac:spMkLst>
            <pc:docMk/>
            <pc:sldMk cId="1182181327" sldId="256"/>
            <ac:spMk id="2" creationId="{8B5FF5CE-5712-D34C-A338-303ACFA0DE84}"/>
          </ac:spMkLst>
        </pc:spChg>
        <pc:spChg chg="add del mod">
          <ac:chgData name="Witt-Marett, Brenna Lauren" userId="65190665-c736-4abd-a492-60ee75090829" providerId="ADAL" clId="{F8BDBC5C-6683-E84A-9BF9-ED0821FD4C89}" dt="2021-07-07T15:23:33.259" v="5348" actId="20577"/>
          <ac:spMkLst>
            <pc:docMk/>
            <pc:sldMk cId="1182181327" sldId="256"/>
            <ac:spMk id="3" creationId="{9BFA1855-5D41-3942-8EE4-4F1E499268CB}"/>
          </ac:spMkLst>
        </pc:spChg>
        <pc:spChg chg="del mod">
          <ac:chgData name="Witt-Marett, Brenna Lauren" userId="65190665-c736-4abd-a492-60ee75090829" providerId="ADAL" clId="{F8BDBC5C-6683-E84A-9BF9-ED0821FD4C89}" dt="2021-07-06T18:30:08.331" v="136" actId="478"/>
          <ac:spMkLst>
            <pc:docMk/>
            <pc:sldMk cId="1182181327" sldId="256"/>
            <ac:spMk id="4" creationId="{1E6DD491-F4AA-F84F-91CF-F97ED9D72187}"/>
          </ac:spMkLst>
        </pc:spChg>
        <pc:spChg chg="add del mod">
          <ac:chgData name="Witt-Marett, Brenna Lauren" userId="65190665-c736-4abd-a492-60ee75090829" providerId="ADAL" clId="{F8BDBC5C-6683-E84A-9BF9-ED0821FD4C89}" dt="2021-07-07T15:24:19.001" v="5387" actId="478"/>
          <ac:spMkLst>
            <pc:docMk/>
            <pc:sldMk cId="1182181327" sldId="256"/>
            <ac:spMk id="5" creationId="{8EA88548-3C74-F44D-961D-5395E4ACE024}"/>
          </ac:spMkLst>
        </pc:spChg>
        <pc:spChg chg="add del mod">
          <ac:chgData name="Witt-Marett, Brenna Lauren" userId="65190665-c736-4abd-a492-60ee75090829" providerId="ADAL" clId="{F8BDBC5C-6683-E84A-9BF9-ED0821FD4C89}" dt="2021-07-07T15:24:19.001" v="5387" actId="478"/>
          <ac:spMkLst>
            <pc:docMk/>
            <pc:sldMk cId="1182181327" sldId="256"/>
            <ac:spMk id="6" creationId="{1F47A3F3-B161-9345-BC7E-67FB8B67A4A7}"/>
          </ac:spMkLst>
        </pc:spChg>
        <pc:spChg chg="add del mod">
          <ac:chgData name="Witt-Marett, Brenna Lauren" userId="65190665-c736-4abd-a492-60ee75090829" providerId="ADAL" clId="{F8BDBC5C-6683-E84A-9BF9-ED0821FD4C89}" dt="2021-07-06T18:29:24.501" v="101" actId="767"/>
          <ac:spMkLst>
            <pc:docMk/>
            <pc:sldMk cId="1182181327" sldId="256"/>
            <ac:spMk id="6" creationId="{E1346580-B2DB-844C-8237-7ED47607BDB9}"/>
          </ac:spMkLst>
        </pc:spChg>
        <pc:spChg chg="add mod">
          <ac:chgData name="Witt-Marett, Brenna Lauren" userId="65190665-c736-4abd-a492-60ee75090829" providerId="ADAL" clId="{F8BDBC5C-6683-E84A-9BF9-ED0821FD4C89}" dt="2021-07-07T15:23:38.533" v="5360" actId="1036"/>
          <ac:spMkLst>
            <pc:docMk/>
            <pc:sldMk cId="1182181327" sldId="256"/>
            <ac:spMk id="8" creationId="{585755A2-C667-F940-ADE0-3EE26B05398F}"/>
          </ac:spMkLst>
        </pc:spChg>
      </pc:sldChg>
      <pc:sldChg chg="del">
        <pc:chgData name="Witt-Marett, Brenna Lauren" userId="65190665-c736-4abd-a492-60ee75090829" providerId="ADAL" clId="{F8BDBC5C-6683-E84A-9BF9-ED0821FD4C89}" dt="2021-07-06T18:27:42.162" v="8" actId="2696"/>
        <pc:sldMkLst>
          <pc:docMk/>
          <pc:sldMk cId="2491119582" sldId="257"/>
        </pc:sldMkLst>
      </pc:sldChg>
      <pc:sldChg chg="new del">
        <pc:chgData name="Witt-Marett, Brenna Lauren" userId="65190665-c736-4abd-a492-60ee75090829" providerId="ADAL" clId="{F8BDBC5C-6683-E84A-9BF9-ED0821FD4C89}" dt="2021-07-06T20:20:38.930" v="207" actId="2696"/>
        <pc:sldMkLst>
          <pc:docMk/>
          <pc:sldMk cId="3609642547" sldId="257"/>
        </pc:sldMkLst>
      </pc:sldChg>
      <pc:sldChg chg="modSp new del mod">
        <pc:chgData name="Witt-Marett, Brenna Lauren" userId="65190665-c736-4abd-a492-60ee75090829" providerId="ADAL" clId="{F8BDBC5C-6683-E84A-9BF9-ED0821FD4C89}" dt="2021-07-06T22:24:22.128" v="2716" actId="2696"/>
        <pc:sldMkLst>
          <pc:docMk/>
          <pc:sldMk cId="1265772284" sldId="258"/>
        </pc:sldMkLst>
        <pc:spChg chg="mod">
          <ac:chgData name="Witt-Marett, Brenna Lauren" userId="65190665-c736-4abd-a492-60ee75090829" providerId="ADAL" clId="{F8BDBC5C-6683-E84A-9BF9-ED0821FD4C89}" dt="2021-07-06T20:27:16.864" v="264" actId="20577"/>
          <ac:spMkLst>
            <pc:docMk/>
            <pc:sldMk cId="1265772284" sldId="258"/>
            <ac:spMk id="2" creationId="{AFBEC5AF-A1D8-9E45-BFB3-E93C778AB98D}"/>
          </ac:spMkLst>
        </pc:spChg>
      </pc:sldChg>
      <pc:sldChg chg="del">
        <pc:chgData name="Witt-Marett, Brenna Lauren" userId="65190665-c736-4abd-a492-60ee75090829" providerId="ADAL" clId="{F8BDBC5C-6683-E84A-9BF9-ED0821FD4C89}" dt="2021-07-06T18:27:42.162" v="8" actId="2696"/>
        <pc:sldMkLst>
          <pc:docMk/>
          <pc:sldMk cId="1709554638" sldId="258"/>
        </pc:sldMkLst>
      </pc:sldChg>
      <pc:sldChg chg="addSp delSp modSp new del mod ord">
        <pc:chgData name="Witt-Marett, Brenna Lauren" userId="65190665-c736-4abd-a492-60ee75090829" providerId="ADAL" clId="{F8BDBC5C-6683-E84A-9BF9-ED0821FD4C89}" dt="2021-07-06T21:01:32.994" v="1005" actId="2696"/>
        <pc:sldMkLst>
          <pc:docMk/>
          <pc:sldMk cId="1619889377" sldId="259"/>
        </pc:sldMkLst>
        <pc:spChg chg="del mod">
          <ac:chgData name="Witt-Marett, Brenna Lauren" userId="65190665-c736-4abd-a492-60ee75090829" providerId="ADAL" clId="{F8BDBC5C-6683-E84A-9BF9-ED0821FD4C89}" dt="2021-07-06T20:31:21.072" v="480" actId="478"/>
          <ac:spMkLst>
            <pc:docMk/>
            <pc:sldMk cId="1619889377" sldId="259"/>
            <ac:spMk id="2" creationId="{B13564B2-B40A-6C4B-83CD-968181B379C7}"/>
          </ac:spMkLst>
        </pc:spChg>
        <pc:spChg chg="del">
          <ac:chgData name="Witt-Marett, Brenna Lauren" userId="65190665-c736-4abd-a492-60ee75090829" providerId="ADAL" clId="{F8BDBC5C-6683-E84A-9BF9-ED0821FD4C89}" dt="2021-07-06T20:31:23.346" v="481" actId="478"/>
          <ac:spMkLst>
            <pc:docMk/>
            <pc:sldMk cId="1619889377" sldId="259"/>
            <ac:spMk id="3" creationId="{350FD329-2976-4043-A8C0-DDAA816AC262}"/>
          </ac:spMkLst>
        </pc:spChg>
        <pc:spChg chg="del mod">
          <ac:chgData name="Witt-Marett, Brenna Lauren" userId="65190665-c736-4abd-a492-60ee75090829" providerId="ADAL" clId="{F8BDBC5C-6683-E84A-9BF9-ED0821FD4C89}" dt="2021-07-06T20:31:13.583" v="475" actId="478"/>
          <ac:spMkLst>
            <pc:docMk/>
            <pc:sldMk cId="1619889377" sldId="259"/>
            <ac:spMk id="4" creationId="{914EFB7F-E89F-8842-847F-63D79C8DFC94}"/>
          </ac:spMkLst>
        </pc:spChg>
        <pc:spChg chg="del mod">
          <ac:chgData name="Witt-Marett, Brenna Lauren" userId="65190665-c736-4abd-a492-60ee75090829" providerId="ADAL" clId="{F8BDBC5C-6683-E84A-9BF9-ED0821FD4C89}" dt="2021-07-06T20:31:19.021" v="478" actId="478"/>
          <ac:spMkLst>
            <pc:docMk/>
            <pc:sldMk cId="1619889377" sldId="259"/>
            <ac:spMk id="5" creationId="{1115EFCC-96A0-F540-8836-F6E5CA25791E}"/>
          </ac:spMkLst>
        </pc:spChg>
        <pc:spChg chg="mod">
          <ac:chgData name="Witt-Marett, Brenna Lauren" userId="65190665-c736-4abd-a492-60ee75090829" providerId="ADAL" clId="{F8BDBC5C-6683-E84A-9BF9-ED0821FD4C89}" dt="2021-07-06T20:42:59.112" v="723" actId="255"/>
          <ac:spMkLst>
            <pc:docMk/>
            <pc:sldMk cId="1619889377" sldId="259"/>
            <ac:spMk id="6" creationId="{AB993CA5-018A-3246-9D40-F986CC6CDF4E}"/>
          </ac:spMkLst>
        </pc:spChg>
        <pc:spChg chg="mod">
          <ac:chgData name="Witt-Marett, Brenna Lauren" userId="65190665-c736-4abd-a492-60ee75090829" providerId="ADAL" clId="{F8BDBC5C-6683-E84A-9BF9-ED0821FD4C89}" dt="2021-07-06T20:43:02.161" v="724" actId="255"/>
          <ac:spMkLst>
            <pc:docMk/>
            <pc:sldMk cId="1619889377" sldId="259"/>
            <ac:spMk id="7" creationId="{7B533F0D-612F-834F-85D0-9A5A955965CA}"/>
          </ac:spMkLst>
        </pc:spChg>
        <pc:spChg chg="mod">
          <ac:chgData name="Witt-Marett, Brenna Lauren" userId="65190665-c736-4abd-a492-60ee75090829" providerId="ADAL" clId="{F8BDBC5C-6683-E84A-9BF9-ED0821FD4C89}" dt="2021-07-06T20:52:21.772" v="898" actId="20577"/>
          <ac:spMkLst>
            <pc:docMk/>
            <pc:sldMk cId="1619889377" sldId="259"/>
            <ac:spMk id="8" creationId="{66073C21-C6D5-AD43-857D-275B9A3E6AFD}"/>
          </ac:spMkLst>
        </pc:spChg>
        <pc:spChg chg="mod">
          <ac:chgData name="Witt-Marett, Brenna Lauren" userId="65190665-c736-4abd-a492-60ee75090829" providerId="ADAL" clId="{F8BDBC5C-6683-E84A-9BF9-ED0821FD4C89}" dt="2021-07-06T20:52:27.499" v="903" actId="20577"/>
          <ac:spMkLst>
            <pc:docMk/>
            <pc:sldMk cId="1619889377" sldId="259"/>
            <ac:spMk id="9" creationId="{25C823A1-96FE-034F-A855-736DBFC63E58}"/>
          </ac:spMkLst>
        </pc:spChg>
        <pc:spChg chg="mod">
          <ac:chgData name="Witt-Marett, Brenna Lauren" userId="65190665-c736-4abd-a492-60ee75090829" providerId="ADAL" clId="{F8BDBC5C-6683-E84A-9BF9-ED0821FD4C89}" dt="2021-07-06T20:53:27.772" v="908" actId="948"/>
          <ac:spMkLst>
            <pc:docMk/>
            <pc:sldMk cId="1619889377" sldId="259"/>
            <ac:spMk id="10" creationId="{00FE701F-D807-384A-97FB-61EF20AA016A}"/>
          </ac:spMkLst>
        </pc:spChg>
        <pc:spChg chg="mod">
          <ac:chgData name="Witt-Marett, Brenna Lauren" userId="65190665-c736-4abd-a492-60ee75090829" providerId="ADAL" clId="{F8BDBC5C-6683-E84A-9BF9-ED0821FD4C89}" dt="2021-07-06T20:53:36.188" v="909" actId="948"/>
          <ac:spMkLst>
            <pc:docMk/>
            <pc:sldMk cId="1619889377" sldId="259"/>
            <ac:spMk id="11" creationId="{0CA08EBC-9BB5-9C48-B9A9-F4B972122260}"/>
          </ac:spMkLst>
        </pc:spChg>
        <pc:spChg chg="mod">
          <ac:chgData name="Witt-Marett, Brenna Lauren" userId="65190665-c736-4abd-a492-60ee75090829" providerId="ADAL" clId="{F8BDBC5C-6683-E84A-9BF9-ED0821FD4C89}" dt="2021-07-06T20:53:45.233" v="910" actId="948"/>
          <ac:spMkLst>
            <pc:docMk/>
            <pc:sldMk cId="1619889377" sldId="259"/>
            <ac:spMk id="12" creationId="{801893CB-F129-2C49-997B-11D55D2E07B4}"/>
          </ac:spMkLst>
        </pc:spChg>
        <pc:spChg chg="mod">
          <ac:chgData name="Witt-Marett, Brenna Lauren" userId="65190665-c736-4abd-a492-60ee75090829" providerId="ADAL" clId="{F8BDBC5C-6683-E84A-9BF9-ED0821FD4C89}" dt="2021-07-06T20:53:52.758" v="911" actId="948"/>
          <ac:spMkLst>
            <pc:docMk/>
            <pc:sldMk cId="1619889377" sldId="259"/>
            <ac:spMk id="13" creationId="{285CCED4-47DD-3345-B3CE-0CAB28051BAD}"/>
          </ac:spMkLst>
        </pc:spChg>
        <pc:spChg chg="del">
          <ac:chgData name="Witt-Marett, Brenna Lauren" userId="65190665-c736-4abd-a492-60ee75090829" providerId="ADAL" clId="{F8BDBC5C-6683-E84A-9BF9-ED0821FD4C89}" dt="2021-07-06T20:27:55.738" v="272" actId="931"/>
          <ac:spMkLst>
            <pc:docMk/>
            <pc:sldMk cId="1619889377" sldId="259"/>
            <ac:spMk id="14" creationId="{8B78BFA3-F6E7-7640-80E5-492DAAD505F1}"/>
          </ac:spMkLst>
        </pc:spChg>
        <pc:spChg chg="del">
          <ac:chgData name="Witt-Marett, Brenna Lauren" userId="65190665-c736-4abd-a492-60ee75090829" providerId="ADAL" clId="{F8BDBC5C-6683-E84A-9BF9-ED0821FD4C89}" dt="2021-07-06T20:28:30.754" v="393" actId="931"/>
          <ac:spMkLst>
            <pc:docMk/>
            <pc:sldMk cId="1619889377" sldId="259"/>
            <ac:spMk id="15" creationId="{C75F2A12-EED4-E64C-ABDE-42655CA5775D}"/>
          </ac:spMkLst>
        </pc:spChg>
        <pc:spChg chg="del">
          <ac:chgData name="Witt-Marett, Brenna Lauren" userId="65190665-c736-4abd-a492-60ee75090829" providerId="ADAL" clId="{F8BDBC5C-6683-E84A-9BF9-ED0821FD4C89}" dt="2021-07-06T20:28:36.076" v="394" actId="931"/>
          <ac:spMkLst>
            <pc:docMk/>
            <pc:sldMk cId="1619889377" sldId="259"/>
            <ac:spMk id="16" creationId="{B980AC03-F9EF-9747-ACBE-0B087B0E6997}"/>
          </ac:spMkLst>
        </pc:spChg>
        <pc:spChg chg="del">
          <ac:chgData name="Witt-Marett, Brenna Lauren" userId="65190665-c736-4abd-a492-60ee75090829" providerId="ADAL" clId="{F8BDBC5C-6683-E84A-9BF9-ED0821FD4C89}" dt="2021-07-06T20:27:49.333" v="271" actId="931"/>
          <ac:spMkLst>
            <pc:docMk/>
            <pc:sldMk cId="1619889377" sldId="259"/>
            <ac:spMk id="17" creationId="{C29374F2-1110-7E4B-A7C9-7D409300B425}"/>
          </ac:spMkLst>
        </pc:spChg>
        <pc:spChg chg="mod">
          <ac:chgData name="Witt-Marett, Brenna Lauren" userId="65190665-c736-4abd-a492-60ee75090829" providerId="ADAL" clId="{F8BDBC5C-6683-E84A-9BF9-ED0821FD4C89}" dt="2021-07-06T20:45:14.880" v="730" actId="255"/>
          <ac:spMkLst>
            <pc:docMk/>
            <pc:sldMk cId="1619889377" sldId="259"/>
            <ac:spMk id="18" creationId="{7AA86D7E-46D0-474A-B6C7-8321A09BDAB1}"/>
          </ac:spMkLst>
        </pc:spChg>
        <pc:spChg chg="mod">
          <ac:chgData name="Witt-Marett, Brenna Lauren" userId="65190665-c736-4abd-a492-60ee75090829" providerId="ADAL" clId="{F8BDBC5C-6683-E84A-9BF9-ED0821FD4C89}" dt="2021-07-06T20:45:16.348" v="731" actId="113"/>
          <ac:spMkLst>
            <pc:docMk/>
            <pc:sldMk cId="1619889377" sldId="259"/>
            <ac:spMk id="19" creationId="{240F45FB-D980-284F-87FD-A4720A0E5C24}"/>
          </ac:spMkLst>
        </pc:spChg>
        <pc:spChg chg="mod">
          <ac:chgData name="Witt-Marett, Brenna Lauren" userId="65190665-c736-4abd-a492-60ee75090829" providerId="ADAL" clId="{F8BDBC5C-6683-E84A-9BF9-ED0821FD4C89}" dt="2021-07-06T20:45:21.793" v="732" actId="113"/>
          <ac:spMkLst>
            <pc:docMk/>
            <pc:sldMk cId="1619889377" sldId="259"/>
            <ac:spMk id="20" creationId="{22FA75D9-2BA0-FD45-B7C5-494B9F4E1718}"/>
          </ac:spMkLst>
        </pc:spChg>
        <pc:spChg chg="mod">
          <ac:chgData name="Witt-Marett, Brenna Lauren" userId="65190665-c736-4abd-a492-60ee75090829" providerId="ADAL" clId="{F8BDBC5C-6683-E84A-9BF9-ED0821FD4C89}" dt="2021-07-06T20:45:24.200" v="733" actId="113"/>
          <ac:spMkLst>
            <pc:docMk/>
            <pc:sldMk cId="1619889377" sldId="259"/>
            <ac:spMk id="21" creationId="{AC73B31A-8BDF-9145-9EAD-6804B4D9A437}"/>
          </ac:spMkLst>
        </pc:spChg>
        <pc:spChg chg="add del mod">
          <ac:chgData name="Witt-Marett, Brenna Lauren" userId="65190665-c736-4abd-a492-60ee75090829" providerId="ADAL" clId="{F8BDBC5C-6683-E84A-9BF9-ED0821FD4C89}" dt="2021-07-06T20:31:15.246" v="476" actId="478"/>
          <ac:spMkLst>
            <pc:docMk/>
            <pc:sldMk cId="1619889377" sldId="259"/>
            <ac:spMk id="31" creationId="{6E769CFE-C279-0D4A-A297-328BFDE97E8B}"/>
          </ac:spMkLst>
        </pc:spChg>
        <pc:spChg chg="add del mod">
          <ac:chgData name="Witt-Marett, Brenna Lauren" userId="65190665-c736-4abd-a492-60ee75090829" providerId="ADAL" clId="{F8BDBC5C-6683-E84A-9BF9-ED0821FD4C89}" dt="2021-07-06T20:31:48.817" v="490"/>
          <ac:spMkLst>
            <pc:docMk/>
            <pc:sldMk cId="1619889377" sldId="259"/>
            <ac:spMk id="32" creationId="{3A652807-EECB-6E40-883E-E84726438802}"/>
          </ac:spMkLst>
        </pc:spChg>
        <pc:spChg chg="add del mod">
          <ac:chgData name="Witt-Marett, Brenna Lauren" userId="65190665-c736-4abd-a492-60ee75090829" providerId="ADAL" clId="{F8BDBC5C-6683-E84A-9BF9-ED0821FD4C89}" dt="2021-07-06T20:51:57.842" v="893" actId="478"/>
          <ac:spMkLst>
            <pc:docMk/>
            <pc:sldMk cId="1619889377" sldId="259"/>
            <ac:spMk id="33" creationId="{4A7772EB-33A5-7F4F-AB80-A0020AEE530E}"/>
          </ac:spMkLst>
        </pc:spChg>
        <pc:picChg chg="add mod">
          <ac:chgData name="Witt-Marett, Brenna Lauren" userId="65190665-c736-4abd-a492-60ee75090829" providerId="ADAL" clId="{F8BDBC5C-6683-E84A-9BF9-ED0821FD4C89}" dt="2021-07-06T20:27:49.333" v="271" actId="931"/>
          <ac:picMkLst>
            <pc:docMk/>
            <pc:sldMk cId="1619889377" sldId="259"/>
            <ac:picMk id="23" creationId="{DA212AC4-7487-844E-B266-B457B25352EB}"/>
          </ac:picMkLst>
        </pc:picChg>
        <pc:picChg chg="add mod">
          <ac:chgData name="Witt-Marett, Brenna Lauren" userId="65190665-c736-4abd-a492-60ee75090829" providerId="ADAL" clId="{F8BDBC5C-6683-E84A-9BF9-ED0821FD4C89}" dt="2021-07-06T20:27:55.738" v="272" actId="931"/>
          <ac:picMkLst>
            <pc:docMk/>
            <pc:sldMk cId="1619889377" sldId="259"/>
            <ac:picMk id="25" creationId="{8658DBB8-E1F5-AD4E-BB15-2F03ED1F0E0C}"/>
          </ac:picMkLst>
        </pc:picChg>
        <pc:picChg chg="add mod">
          <ac:chgData name="Witt-Marett, Brenna Lauren" userId="65190665-c736-4abd-a492-60ee75090829" providerId="ADAL" clId="{F8BDBC5C-6683-E84A-9BF9-ED0821FD4C89}" dt="2021-07-06T20:28:30.754" v="393" actId="931"/>
          <ac:picMkLst>
            <pc:docMk/>
            <pc:sldMk cId="1619889377" sldId="259"/>
            <ac:picMk id="27" creationId="{787B297D-4240-8641-8E9B-D6CA8452F293}"/>
          </ac:picMkLst>
        </pc:picChg>
        <pc:picChg chg="add mod">
          <ac:chgData name="Witt-Marett, Brenna Lauren" userId="65190665-c736-4abd-a492-60ee75090829" providerId="ADAL" clId="{F8BDBC5C-6683-E84A-9BF9-ED0821FD4C89}" dt="2021-07-06T20:28:36.076" v="394" actId="931"/>
          <ac:picMkLst>
            <pc:docMk/>
            <pc:sldMk cId="1619889377" sldId="259"/>
            <ac:picMk id="29" creationId="{0F6B4186-B127-3B46-8548-445AA90DB04E}"/>
          </ac:picMkLst>
        </pc:picChg>
      </pc:sldChg>
      <pc:sldChg chg="new del">
        <pc:chgData name="Witt-Marett, Brenna Lauren" userId="65190665-c736-4abd-a492-60ee75090829" providerId="ADAL" clId="{F8BDBC5C-6683-E84A-9BF9-ED0821FD4C89}" dt="2021-07-06T22:24:22.128" v="2716" actId="2696"/>
        <pc:sldMkLst>
          <pc:docMk/>
          <pc:sldMk cId="3322469360" sldId="260"/>
        </pc:sldMkLst>
      </pc:sldChg>
      <pc:sldChg chg="new del">
        <pc:chgData name="Witt-Marett, Brenna Lauren" userId="65190665-c736-4abd-a492-60ee75090829" providerId="ADAL" clId="{F8BDBC5C-6683-E84A-9BF9-ED0821FD4C89}" dt="2021-07-06T20:26:09.269" v="263" actId="2696"/>
        <pc:sldMkLst>
          <pc:docMk/>
          <pc:sldMk cId="1143661857" sldId="261"/>
        </pc:sldMkLst>
      </pc:sldChg>
      <pc:sldChg chg="new del">
        <pc:chgData name="Witt-Marett, Brenna Lauren" userId="65190665-c736-4abd-a492-60ee75090829" providerId="ADAL" clId="{F8BDBC5C-6683-E84A-9BF9-ED0821FD4C89}" dt="2021-07-06T18:28:17.609" v="14" actId="2696"/>
        <pc:sldMkLst>
          <pc:docMk/>
          <pc:sldMk cId="2688428815" sldId="261"/>
        </pc:sldMkLst>
      </pc:sldChg>
      <pc:sldChg chg="new del">
        <pc:chgData name="Witt-Marett, Brenna Lauren" userId="65190665-c736-4abd-a492-60ee75090829" providerId="ADAL" clId="{F8BDBC5C-6683-E84A-9BF9-ED0821FD4C89}" dt="2021-07-06T20:21:06.497" v="218" actId="2696"/>
        <pc:sldMkLst>
          <pc:docMk/>
          <pc:sldMk cId="3268047871" sldId="262"/>
        </pc:sldMkLst>
      </pc:sldChg>
      <pc:sldChg chg="modSp new del mod">
        <pc:chgData name="Witt-Marett, Brenna Lauren" userId="65190665-c736-4abd-a492-60ee75090829" providerId="ADAL" clId="{F8BDBC5C-6683-E84A-9BF9-ED0821FD4C89}" dt="2021-07-06T22:24:22.128" v="2716" actId="2696"/>
        <pc:sldMkLst>
          <pc:docMk/>
          <pc:sldMk cId="3305312279" sldId="262"/>
        </pc:sldMkLst>
        <pc:spChg chg="mod">
          <ac:chgData name="Witt-Marett, Brenna Lauren" userId="65190665-c736-4abd-a492-60ee75090829" providerId="ADAL" clId="{F8BDBC5C-6683-E84A-9BF9-ED0821FD4C89}" dt="2021-07-06T20:27:22.512" v="270" actId="20577"/>
          <ac:spMkLst>
            <pc:docMk/>
            <pc:sldMk cId="3305312279" sldId="262"/>
            <ac:spMk id="2" creationId="{5849C6FE-B78B-A445-A526-363CF6D5FF4B}"/>
          </ac:spMkLst>
        </pc:spChg>
      </pc:sldChg>
      <pc:sldChg chg="addSp delSp modSp add del mod">
        <pc:chgData name="Witt-Marett, Brenna Lauren" userId="65190665-c736-4abd-a492-60ee75090829" providerId="ADAL" clId="{F8BDBC5C-6683-E84A-9BF9-ED0821FD4C89}" dt="2021-07-06T21:00:05.146" v="982" actId="2696"/>
        <pc:sldMkLst>
          <pc:docMk/>
          <pc:sldMk cId="716770393" sldId="263"/>
        </pc:sldMkLst>
        <pc:spChg chg="add del mod">
          <ac:chgData name="Witt-Marett, Brenna Lauren" userId="65190665-c736-4abd-a492-60ee75090829" providerId="ADAL" clId="{F8BDBC5C-6683-E84A-9BF9-ED0821FD4C89}" dt="2021-07-06T20:54:30.137" v="920" actId="478"/>
          <ac:spMkLst>
            <pc:docMk/>
            <pc:sldMk cId="716770393" sldId="263"/>
            <ac:spMk id="3" creationId="{509000B5-7DB0-8145-843D-C8152438EFF0}"/>
          </ac:spMkLst>
        </pc:spChg>
        <pc:spChg chg="add del mod">
          <ac:chgData name="Witt-Marett, Brenna Lauren" userId="65190665-c736-4abd-a492-60ee75090829" providerId="ADAL" clId="{F8BDBC5C-6683-E84A-9BF9-ED0821FD4C89}" dt="2021-07-06T20:54:33.602" v="923" actId="478"/>
          <ac:spMkLst>
            <pc:docMk/>
            <pc:sldMk cId="716770393" sldId="263"/>
            <ac:spMk id="5" creationId="{3FE9662F-C107-DC40-A903-D95D3900E68C}"/>
          </ac:spMkLst>
        </pc:spChg>
        <pc:spChg chg="add del mod">
          <ac:chgData name="Witt-Marett, Brenna Lauren" userId="65190665-c736-4abd-a492-60ee75090829" providerId="ADAL" clId="{F8BDBC5C-6683-E84A-9BF9-ED0821FD4C89}" dt="2021-07-06T20:54:36.968" v="925" actId="478"/>
          <ac:spMkLst>
            <pc:docMk/>
            <pc:sldMk cId="716770393" sldId="263"/>
            <ac:spMk id="15" creationId="{0143A9DA-F788-294E-BB2B-8080A83AEAD9}"/>
          </ac:spMkLst>
        </pc:spChg>
        <pc:spChg chg="add del mod">
          <ac:chgData name="Witt-Marett, Brenna Lauren" userId="65190665-c736-4abd-a492-60ee75090829" providerId="ADAL" clId="{F8BDBC5C-6683-E84A-9BF9-ED0821FD4C89}" dt="2021-07-06T20:54:41.780" v="928"/>
          <ac:spMkLst>
            <pc:docMk/>
            <pc:sldMk cId="716770393" sldId="263"/>
            <ac:spMk id="16" creationId="{4955EDF3-0A5C-324B-8D37-5CB4F2D75E52}"/>
          </ac:spMkLst>
        </pc:spChg>
        <pc:spChg chg="mod">
          <ac:chgData name="Witt-Marett, Brenna Lauren" userId="65190665-c736-4abd-a492-60ee75090829" providerId="ADAL" clId="{F8BDBC5C-6683-E84A-9BF9-ED0821FD4C89}" dt="2021-07-06T20:54:25.694" v="918" actId="14100"/>
          <ac:spMkLst>
            <pc:docMk/>
            <pc:sldMk cId="716770393" sldId="263"/>
            <ac:spMk id="18" creationId="{7AA86D7E-46D0-474A-B6C7-8321A09BDAB1}"/>
          </ac:spMkLst>
        </pc:spChg>
        <pc:spChg chg="del">
          <ac:chgData name="Witt-Marett, Brenna Lauren" userId="65190665-c736-4abd-a492-60ee75090829" providerId="ADAL" clId="{F8BDBC5C-6683-E84A-9BF9-ED0821FD4C89}" dt="2021-07-06T20:54:28.279" v="919" actId="478"/>
          <ac:spMkLst>
            <pc:docMk/>
            <pc:sldMk cId="716770393" sldId="263"/>
            <ac:spMk id="19" creationId="{240F45FB-D980-284F-87FD-A4720A0E5C24}"/>
          </ac:spMkLst>
        </pc:spChg>
        <pc:spChg chg="del">
          <ac:chgData name="Witt-Marett, Brenna Lauren" userId="65190665-c736-4abd-a492-60ee75090829" providerId="ADAL" clId="{F8BDBC5C-6683-E84A-9BF9-ED0821FD4C89}" dt="2021-07-06T20:54:32.041" v="921" actId="478"/>
          <ac:spMkLst>
            <pc:docMk/>
            <pc:sldMk cId="716770393" sldId="263"/>
            <ac:spMk id="20" creationId="{22FA75D9-2BA0-FD45-B7C5-494B9F4E1718}"/>
          </ac:spMkLst>
        </pc:spChg>
        <pc:spChg chg="del">
          <ac:chgData name="Witt-Marett, Brenna Lauren" userId="65190665-c736-4abd-a492-60ee75090829" providerId="ADAL" clId="{F8BDBC5C-6683-E84A-9BF9-ED0821FD4C89}" dt="2021-07-06T20:54:36.080" v="924" actId="478"/>
          <ac:spMkLst>
            <pc:docMk/>
            <pc:sldMk cId="716770393" sldId="263"/>
            <ac:spMk id="21" creationId="{AC73B31A-8BDF-9145-9EAD-6804B4D9A437}"/>
          </ac:spMkLst>
        </pc:spChg>
      </pc:sldChg>
      <pc:sldChg chg="addSp delSp modSp new mod">
        <pc:chgData name="Witt-Marett, Brenna Lauren" userId="65190665-c736-4abd-a492-60ee75090829" providerId="ADAL" clId="{F8BDBC5C-6683-E84A-9BF9-ED0821FD4C89}" dt="2021-07-07T15:33:23.680" v="5578" actId="20577"/>
        <pc:sldMkLst>
          <pc:docMk/>
          <pc:sldMk cId="335842296" sldId="264"/>
        </pc:sldMkLst>
        <pc:spChg chg="mod">
          <ac:chgData name="Witt-Marett, Brenna Lauren" userId="65190665-c736-4abd-a492-60ee75090829" providerId="ADAL" clId="{F8BDBC5C-6683-E84A-9BF9-ED0821FD4C89}" dt="2021-07-06T21:00:45.476" v="994" actId="255"/>
          <ac:spMkLst>
            <pc:docMk/>
            <pc:sldMk cId="335842296" sldId="264"/>
            <ac:spMk id="2" creationId="{347FB9A3-9FB9-7346-AABF-C862379638AF}"/>
          </ac:spMkLst>
        </pc:spChg>
        <pc:spChg chg="mod">
          <ac:chgData name="Witt-Marett, Brenna Lauren" userId="65190665-c736-4abd-a492-60ee75090829" providerId="ADAL" clId="{F8BDBC5C-6683-E84A-9BF9-ED0821FD4C89}" dt="2021-07-06T21:00:40.323" v="992" actId="255"/>
          <ac:spMkLst>
            <pc:docMk/>
            <pc:sldMk cId="335842296" sldId="264"/>
            <ac:spMk id="3" creationId="{71E99153-5644-FF4C-B09B-9BA62D422153}"/>
          </ac:spMkLst>
        </pc:spChg>
        <pc:spChg chg="mod">
          <ac:chgData name="Witt-Marett, Brenna Lauren" userId="65190665-c736-4abd-a492-60ee75090829" providerId="ADAL" clId="{F8BDBC5C-6683-E84A-9BF9-ED0821FD4C89}" dt="2021-07-06T21:00:54.689" v="997" actId="255"/>
          <ac:spMkLst>
            <pc:docMk/>
            <pc:sldMk cId="335842296" sldId="264"/>
            <ac:spMk id="4" creationId="{E2F47FD0-A2A3-9B46-9232-DA7FF95E154A}"/>
          </ac:spMkLst>
        </pc:spChg>
        <pc:spChg chg="mod">
          <ac:chgData name="Witt-Marett, Brenna Lauren" userId="65190665-c736-4abd-a492-60ee75090829" providerId="ADAL" clId="{F8BDBC5C-6683-E84A-9BF9-ED0821FD4C89}" dt="2021-07-06T21:01:04.667" v="1000" actId="255"/>
          <ac:spMkLst>
            <pc:docMk/>
            <pc:sldMk cId="335842296" sldId="264"/>
            <ac:spMk id="5" creationId="{8CCB9F7A-3A70-574E-9AAC-63400A3922F7}"/>
          </ac:spMkLst>
        </pc:spChg>
        <pc:spChg chg="mod">
          <ac:chgData name="Witt-Marett, Brenna Lauren" userId="65190665-c736-4abd-a492-60ee75090829" providerId="ADAL" clId="{F8BDBC5C-6683-E84A-9BF9-ED0821FD4C89}" dt="2021-07-06T20:59:53.846" v="979" actId="20577"/>
          <ac:spMkLst>
            <pc:docMk/>
            <pc:sldMk cId="335842296" sldId="264"/>
            <ac:spMk id="6" creationId="{9B54FA1C-D3B9-0041-ADE9-D5555F64798E}"/>
          </ac:spMkLst>
        </pc:spChg>
        <pc:spChg chg="mod">
          <ac:chgData name="Witt-Marett, Brenna Lauren" userId="65190665-c736-4abd-a492-60ee75090829" providerId="ADAL" clId="{F8BDBC5C-6683-E84A-9BF9-ED0821FD4C89}" dt="2021-07-06T20:59:59.739" v="981" actId="20577"/>
          <ac:spMkLst>
            <pc:docMk/>
            <pc:sldMk cId="335842296" sldId="264"/>
            <ac:spMk id="7" creationId="{8CB94D96-B625-0C40-AA36-A0262E36DF3E}"/>
          </ac:spMkLst>
        </pc:spChg>
        <pc:spChg chg="mod">
          <ac:chgData name="Witt-Marett, Brenna Lauren" userId="65190665-c736-4abd-a492-60ee75090829" providerId="ADAL" clId="{F8BDBC5C-6683-E84A-9BF9-ED0821FD4C89}" dt="2021-07-06T21:00:17.347" v="985" actId="14100"/>
          <ac:spMkLst>
            <pc:docMk/>
            <pc:sldMk cId="335842296" sldId="264"/>
            <ac:spMk id="8" creationId="{46F42211-2631-EE4E-973E-8ED465488D22}"/>
          </ac:spMkLst>
        </pc:spChg>
        <pc:spChg chg="mod">
          <ac:chgData name="Witt-Marett, Brenna Lauren" userId="65190665-c736-4abd-a492-60ee75090829" providerId="ADAL" clId="{F8BDBC5C-6683-E84A-9BF9-ED0821FD4C89}" dt="2021-07-06T21:00:24.233" v="987" actId="20577"/>
          <ac:spMkLst>
            <pc:docMk/>
            <pc:sldMk cId="335842296" sldId="264"/>
            <ac:spMk id="9" creationId="{6990727D-28C2-E648-8512-FE40649829B3}"/>
          </ac:spMkLst>
        </pc:spChg>
        <pc:spChg chg="del">
          <ac:chgData name="Witt-Marett, Brenna Lauren" userId="65190665-c736-4abd-a492-60ee75090829" providerId="ADAL" clId="{F8BDBC5C-6683-E84A-9BF9-ED0821FD4C89}" dt="2021-07-06T21:01:18.234" v="1002" actId="931"/>
          <ac:spMkLst>
            <pc:docMk/>
            <pc:sldMk cId="335842296" sldId="264"/>
            <ac:spMk id="10" creationId="{6B3BFE95-9D74-A44F-89AE-3935F8C6D9E1}"/>
          </ac:spMkLst>
        </pc:spChg>
        <pc:spChg chg="del">
          <ac:chgData name="Witt-Marett, Brenna Lauren" userId="65190665-c736-4abd-a492-60ee75090829" providerId="ADAL" clId="{F8BDBC5C-6683-E84A-9BF9-ED0821FD4C89}" dt="2021-07-06T21:01:22.920" v="1003" actId="931"/>
          <ac:spMkLst>
            <pc:docMk/>
            <pc:sldMk cId="335842296" sldId="264"/>
            <ac:spMk id="11" creationId="{96CDFC05-25A8-5E43-87AE-0C81F55FD29C}"/>
          </ac:spMkLst>
        </pc:spChg>
        <pc:spChg chg="del">
          <ac:chgData name="Witt-Marett, Brenna Lauren" userId="65190665-c736-4abd-a492-60ee75090829" providerId="ADAL" clId="{F8BDBC5C-6683-E84A-9BF9-ED0821FD4C89}" dt="2021-07-06T21:01:28.063" v="1004" actId="931"/>
          <ac:spMkLst>
            <pc:docMk/>
            <pc:sldMk cId="335842296" sldId="264"/>
            <ac:spMk id="12" creationId="{C01CB85D-16BE-4340-A795-E9FD2F7695F2}"/>
          </ac:spMkLst>
        </pc:spChg>
        <pc:spChg chg="del">
          <ac:chgData name="Witt-Marett, Brenna Lauren" userId="65190665-c736-4abd-a492-60ee75090829" providerId="ADAL" clId="{F8BDBC5C-6683-E84A-9BF9-ED0821FD4C89}" dt="2021-07-06T21:01:12.146" v="1001" actId="931"/>
          <ac:spMkLst>
            <pc:docMk/>
            <pc:sldMk cId="335842296" sldId="264"/>
            <ac:spMk id="13" creationId="{51CB75A0-F266-2948-BD81-45E02557BD94}"/>
          </ac:spMkLst>
        </pc:spChg>
        <pc:spChg chg="mod">
          <ac:chgData name="Witt-Marett, Brenna Lauren" userId="65190665-c736-4abd-a492-60ee75090829" providerId="ADAL" clId="{F8BDBC5C-6683-E84A-9BF9-ED0821FD4C89}" dt="2021-07-07T15:33:23.680" v="5578" actId="20577"/>
          <ac:spMkLst>
            <pc:docMk/>
            <pc:sldMk cId="335842296" sldId="264"/>
            <ac:spMk id="14" creationId="{2C803FFC-EAEB-B64A-A842-925AF915A2A3}"/>
          </ac:spMkLst>
        </pc:spChg>
        <pc:picChg chg="add mod">
          <ac:chgData name="Witt-Marett, Brenna Lauren" userId="65190665-c736-4abd-a492-60ee75090829" providerId="ADAL" clId="{F8BDBC5C-6683-E84A-9BF9-ED0821FD4C89}" dt="2021-07-06T21:01:12.146" v="1001" actId="931"/>
          <ac:picMkLst>
            <pc:docMk/>
            <pc:sldMk cId="335842296" sldId="264"/>
            <ac:picMk id="16" creationId="{A6C0C79D-C757-AF45-B82F-774C1242FA90}"/>
          </ac:picMkLst>
        </pc:picChg>
        <pc:picChg chg="add mod">
          <ac:chgData name="Witt-Marett, Brenna Lauren" userId="65190665-c736-4abd-a492-60ee75090829" providerId="ADAL" clId="{F8BDBC5C-6683-E84A-9BF9-ED0821FD4C89}" dt="2021-07-06T21:01:18.234" v="1002" actId="931"/>
          <ac:picMkLst>
            <pc:docMk/>
            <pc:sldMk cId="335842296" sldId="264"/>
            <ac:picMk id="18" creationId="{14E3EE9C-C279-6142-9778-E139B96B3F11}"/>
          </ac:picMkLst>
        </pc:picChg>
        <pc:picChg chg="add mod">
          <ac:chgData name="Witt-Marett, Brenna Lauren" userId="65190665-c736-4abd-a492-60ee75090829" providerId="ADAL" clId="{F8BDBC5C-6683-E84A-9BF9-ED0821FD4C89}" dt="2021-07-06T21:01:22.920" v="1003" actId="931"/>
          <ac:picMkLst>
            <pc:docMk/>
            <pc:sldMk cId="335842296" sldId="264"/>
            <ac:picMk id="20" creationId="{2A8D9484-971B-4A40-8DFD-D803A924C48A}"/>
          </ac:picMkLst>
        </pc:picChg>
        <pc:picChg chg="add mod">
          <ac:chgData name="Witt-Marett, Brenna Lauren" userId="65190665-c736-4abd-a492-60ee75090829" providerId="ADAL" clId="{F8BDBC5C-6683-E84A-9BF9-ED0821FD4C89}" dt="2021-07-06T21:01:28.063" v="1004" actId="931"/>
          <ac:picMkLst>
            <pc:docMk/>
            <pc:sldMk cId="335842296" sldId="264"/>
            <ac:picMk id="22" creationId="{7C6158E8-78BD-8040-8EDA-E4637D4AF538}"/>
          </ac:picMkLst>
        </pc:picChg>
      </pc:sldChg>
      <pc:sldChg chg="modSp add mod ord">
        <pc:chgData name="Witt-Marett, Brenna Lauren" userId="65190665-c736-4abd-a492-60ee75090829" providerId="ADAL" clId="{F8BDBC5C-6683-E84A-9BF9-ED0821FD4C89}" dt="2021-07-07T15:43:17.947" v="5742" actId="20577"/>
        <pc:sldMkLst>
          <pc:docMk/>
          <pc:sldMk cId="2901886627" sldId="265"/>
        </pc:sldMkLst>
        <pc:spChg chg="mod">
          <ac:chgData name="Witt-Marett, Brenna Lauren" userId="65190665-c736-4abd-a492-60ee75090829" providerId="ADAL" clId="{F8BDBC5C-6683-E84A-9BF9-ED0821FD4C89}" dt="2021-07-06T21:15:15.491" v="1374" actId="20577"/>
          <ac:spMkLst>
            <pc:docMk/>
            <pc:sldMk cId="2901886627" sldId="265"/>
            <ac:spMk id="2" creationId="{347FB9A3-9FB9-7346-AABF-C862379638AF}"/>
          </ac:spMkLst>
        </pc:spChg>
        <pc:spChg chg="mod">
          <ac:chgData name="Witt-Marett, Brenna Lauren" userId="65190665-c736-4abd-a492-60ee75090829" providerId="ADAL" clId="{F8BDBC5C-6683-E84A-9BF9-ED0821FD4C89}" dt="2021-07-06T21:06:46.929" v="1224" actId="20577"/>
          <ac:spMkLst>
            <pc:docMk/>
            <pc:sldMk cId="2901886627" sldId="265"/>
            <ac:spMk id="3" creationId="{71E99153-5644-FF4C-B09B-9BA62D422153}"/>
          </ac:spMkLst>
        </pc:spChg>
        <pc:spChg chg="mod">
          <ac:chgData name="Witt-Marett, Brenna Lauren" userId="65190665-c736-4abd-a492-60ee75090829" providerId="ADAL" clId="{F8BDBC5C-6683-E84A-9BF9-ED0821FD4C89}" dt="2021-07-06T21:06:57.099" v="1251" actId="20577"/>
          <ac:spMkLst>
            <pc:docMk/>
            <pc:sldMk cId="2901886627" sldId="265"/>
            <ac:spMk id="4" creationId="{E2F47FD0-A2A3-9B46-9232-DA7FF95E154A}"/>
          </ac:spMkLst>
        </pc:spChg>
        <pc:spChg chg="mod">
          <ac:chgData name="Witt-Marett, Brenna Lauren" userId="65190665-c736-4abd-a492-60ee75090829" providerId="ADAL" clId="{F8BDBC5C-6683-E84A-9BF9-ED0821FD4C89}" dt="2021-07-06T21:07:04.378" v="1275" actId="20577"/>
          <ac:spMkLst>
            <pc:docMk/>
            <pc:sldMk cId="2901886627" sldId="265"/>
            <ac:spMk id="5" creationId="{8CCB9F7A-3A70-574E-9AAC-63400A3922F7}"/>
          </ac:spMkLst>
        </pc:spChg>
        <pc:spChg chg="mod">
          <ac:chgData name="Witt-Marett, Brenna Lauren" userId="65190665-c736-4abd-a492-60ee75090829" providerId="ADAL" clId="{F8BDBC5C-6683-E84A-9BF9-ED0821FD4C89}" dt="2021-07-06T21:32:58.423" v="1517" actId="20577"/>
          <ac:spMkLst>
            <pc:docMk/>
            <pc:sldMk cId="2901886627" sldId="265"/>
            <ac:spMk id="6" creationId="{9B54FA1C-D3B9-0041-ADE9-D5555F64798E}"/>
          </ac:spMkLst>
        </pc:spChg>
        <pc:spChg chg="mod">
          <ac:chgData name="Witt-Marett, Brenna Lauren" userId="65190665-c736-4abd-a492-60ee75090829" providerId="ADAL" clId="{F8BDBC5C-6683-E84A-9BF9-ED0821FD4C89}" dt="2021-07-07T15:43:04.536" v="5736" actId="20577"/>
          <ac:spMkLst>
            <pc:docMk/>
            <pc:sldMk cId="2901886627" sldId="265"/>
            <ac:spMk id="7" creationId="{8CB94D96-B625-0C40-AA36-A0262E36DF3E}"/>
          </ac:spMkLst>
        </pc:spChg>
        <pc:spChg chg="mod">
          <ac:chgData name="Witt-Marett, Brenna Lauren" userId="65190665-c736-4abd-a492-60ee75090829" providerId="ADAL" clId="{F8BDBC5C-6683-E84A-9BF9-ED0821FD4C89}" dt="2021-07-07T15:43:17.947" v="5742" actId="20577"/>
          <ac:spMkLst>
            <pc:docMk/>
            <pc:sldMk cId="2901886627" sldId="265"/>
            <ac:spMk id="8" creationId="{46F42211-2631-EE4E-973E-8ED465488D22}"/>
          </ac:spMkLst>
        </pc:spChg>
        <pc:spChg chg="mod">
          <ac:chgData name="Witt-Marett, Brenna Lauren" userId="65190665-c736-4abd-a492-60ee75090829" providerId="ADAL" clId="{F8BDBC5C-6683-E84A-9BF9-ED0821FD4C89}" dt="2021-07-06T21:31:30.524" v="1419" actId="14100"/>
          <ac:spMkLst>
            <pc:docMk/>
            <pc:sldMk cId="2901886627" sldId="265"/>
            <ac:spMk id="9" creationId="{6990727D-28C2-E648-8512-FE40649829B3}"/>
          </ac:spMkLst>
        </pc:spChg>
        <pc:spChg chg="mod">
          <ac:chgData name="Witt-Marett, Brenna Lauren" userId="65190665-c736-4abd-a492-60ee75090829" providerId="ADAL" clId="{F8BDBC5C-6683-E84A-9BF9-ED0821FD4C89}" dt="2021-07-07T15:33:36.398" v="5591" actId="20577"/>
          <ac:spMkLst>
            <pc:docMk/>
            <pc:sldMk cId="2901886627" sldId="265"/>
            <ac:spMk id="14" creationId="{2C803FFC-EAEB-B64A-A842-925AF915A2A3}"/>
          </ac:spMkLst>
        </pc:spChg>
        <pc:picChg chg="mod">
          <ac:chgData name="Witt-Marett, Brenna Lauren" userId="65190665-c736-4abd-a492-60ee75090829" providerId="ADAL" clId="{F8BDBC5C-6683-E84A-9BF9-ED0821FD4C89}" dt="2021-07-06T21:26:41.770" v="1379" actId="14826"/>
          <ac:picMkLst>
            <pc:docMk/>
            <pc:sldMk cId="2901886627" sldId="265"/>
            <ac:picMk id="16" creationId="{A6C0C79D-C757-AF45-B82F-774C1242FA90}"/>
          </ac:picMkLst>
        </pc:picChg>
        <pc:picChg chg="mod">
          <ac:chgData name="Witt-Marett, Brenna Lauren" userId="65190665-c736-4abd-a492-60ee75090829" providerId="ADAL" clId="{F8BDBC5C-6683-E84A-9BF9-ED0821FD4C89}" dt="2021-07-06T21:26:53.623" v="1380" actId="14826"/>
          <ac:picMkLst>
            <pc:docMk/>
            <pc:sldMk cId="2901886627" sldId="265"/>
            <ac:picMk id="18" creationId="{14E3EE9C-C279-6142-9778-E139B96B3F11}"/>
          </ac:picMkLst>
        </pc:picChg>
        <pc:picChg chg="mod">
          <ac:chgData name="Witt-Marett, Brenna Lauren" userId="65190665-c736-4abd-a492-60ee75090829" providerId="ADAL" clId="{F8BDBC5C-6683-E84A-9BF9-ED0821FD4C89}" dt="2021-07-06T21:27:04.532" v="1381" actId="14826"/>
          <ac:picMkLst>
            <pc:docMk/>
            <pc:sldMk cId="2901886627" sldId="265"/>
            <ac:picMk id="20" creationId="{2A8D9484-971B-4A40-8DFD-D803A924C48A}"/>
          </ac:picMkLst>
        </pc:picChg>
        <pc:picChg chg="mod">
          <ac:chgData name="Witt-Marett, Brenna Lauren" userId="65190665-c736-4abd-a492-60ee75090829" providerId="ADAL" clId="{F8BDBC5C-6683-E84A-9BF9-ED0821FD4C89}" dt="2021-07-06T21:27:17.994" v="1382" actId="14826"/>
          <ac:picMkLst>
            <pc:docMk/>
            <pc:sldMk cId="2901886627" sldId="265"/>
            <ac:picMk id="22" creationId="{7C6158E8-78BD-8040-8EDA-E4637D4AF538}"/>
          </ac:picMkLst>
        </pc:picChg>
      </pc:sldChg>
      <pc:sldChg chg="addSp delSp modSp new del mod">
        <pc:chgData name="Witt-Marett, Brenna Lauren" userId="65190665-c736-4abd-a492-60ee75090829" providerId="ADAL" clId="{F8BDBC5C-6683-E84A-9BF9-ED0821FD4C89}" dt="2021-07-06T22:24:30.854" v="2717" actId="2696"/>
        <pc:sldMkLst>
          <pc:docMk/>
          <pc:sldMk cId="3863527535" sldId="266"/>
        </pc:sldMkLst>
        <pc:spChg chg="del">
          <ac:chgData name="Witt-Marett, Brenna Lauren" userId="65190665-c736-4abd-a492-60ee75090829" providerId="ADAL" clId="{F8BDBC5C-6683-E84A-9BF9-ED0821FD4C89}" dt="2021-07-06T21:05:27.849" v="1126" actId="931"/>
          <ac:spMkLst>
            <pc:docMk/>
            <pc:sldMk cId="3863527535" sldId="266"/>
            <ac:spMk id="2" creationId="{14C00B32-2141-C342-8844-D465F44FCC2C}"/>
          </ac:spMkLst>
        </pc:spChg>
        <pc:spChg chg="mod">
          <ac:chgData name="Witt-Marett, Brenna Lauren" userId="65190665-c736-4abd-a492-60ee75090829" providerId="ADAL" clId="{F8BDBC5C-6683-E84A-9BF9-ED0821FD4C89}" dt="2021-07-06T21:34:02.039" v="1547" actId="20577"/>
          <ac:spMkLst>
            <pc:docMk/>
            <pc:sldMk cId="3863527535" sldId="266"/>
            <ac:spMk id="3" creationId="{FB600B92-821C-8A49-BC77-7692535BD24C}"/>
          </ac:spMkLst>
        </pc:spChg>
        <pc:picChg chg="add mod">
          <ac:chgData name="Witt-Marett, Brenna Lauren" userId="65190665-c736-4abd-a492-60ee75090829" providerId="ADAL" clId="{F8BDBC5C-6683-E84A-9BF9-ED0821FD4C89}" dt="2021-07-06T21:05:27.849" v="1126" actId="931"/>
          <ac:picMkLst>
            <pc:docMk/>
            <pc:sldMk cId="3863527535" sldId="266"/>
            <ac:picMk id="5" creationId="{27342EC2-0A16-8540-B00A-15A2A3038C79}"/>
          </ac:picMkLst>
        </pc:picChg>
      </pc:sldChg>
      <pc:sldChg chg="add del">
        <pc:chgData name="Witt-Marett, Brenna Lauren" userId="65190665-c736-4abd-a492-60ee75090829" providerId="ADAL" clId="{F8BDBC5C-6683-E84A-9BF9-ED0821FD4C89}" dt="2021-07-06T21:07:52.007" v="1277" actId="2890"/>
        <pc:sldMkLst>
          <pc:docMk/>
          <pc:sldMk cId="263148775" sldId="267"/>
        </pc:sldMkLst>
      </pc:sldChg>
      <pc:sldChg chg="addSp modSp add mod ord">
        <pc:chgData name="Witt-Marett, Brenna Lauren" userId="65190665-c736-4abd-a492-60ee75090829" providerId="ADAL" clId="{F8BDBC5C-6683-E84A-9BF9-ED0821FD4C89}" dt="2021-07-07T15:24:51.175" v="5416" actId="20577"/>
        <pc:sldMkLst>
          <pc:docMk/>
          <pc:sldMk cId="1486060072" sldId="267"/>
        </pc:sldMkLst>
        <pc:spChg chg="add mod">
          <ac:chgData name="Witt-Marett, Brenna Lauren" userId="65190665-c736-4abd-a492-60ee75090829" providerId="ADAL" clId="{F8BDBC5C-6683-E84A-9BF9-ED0821FD4C89}" dt="2021-07-06T21:12:37.308" v="1368" actId="1035"/>
          <ac:spMkLst>
            <pc:docMk/>
            <pc:sldMk cId="1486060072" sldId="267"/>
            <ac:spMk id="2" creationId="{35239DAE-F1F8-9B45-9542-33B08D1A8767}"/>
          </ac:spMkLst>
        </pc:spChg>
        <pc:spChg chg="mod">
          <ac:chgData name="Witt-Marett, Brenna Lauren" userId="65190665-c736-4abd-a492-60ee75090829" providerId="ADAL" clId="{F8BDBC5C-6683-E84A-9BF9-ED0821FD4C89}" dt="2021-07-07T15:24:51.175" v="5416" actId="20577"/>
          <ac:spMkLst>
            <pc:docMk/>
            <pc:sldMk cId="1486060072" sldId="267"/>
            <ac:spMk id="3" creationId="{FB600B92-821C-8A49-BC77-7692535BD24C}"/>
          </ac:spMkLst>
        </pc:spChg>
        <pc:picChg chg="mod">
          <ac:chgData name="Witt-Marett, Brenna Lauren" userId="65190665-c736-4abd-a492-60ee75090829" providerId="ADAL" clId="{F8BDBC5C-6683-E84A-9BF9-ED0821FD4C89}" dt="2021-07-06T21:11:33.874" v="1298" actId="14826"/>
          <ac:picMkLst>
            <pc:docMk/>
            <pc:sldMk cId="1486060072" sldId="267"/>
            <ac:picMk id="5" creationId="{27342EC2-0A16-8540-B00A-15A2A3038C79}"/>
          </ac:picMkLst>
        </pc:picChg>
      </pc:sldChg>
      <pc:sldChg chg="modSp add mod">
        <pc:chgData name="Witt-Marett, Brenna Lauren" userId="65190665-c736-4abd-a492-60ee75090829" providerId="ADAL" clId="{F8BDBC5C-6683-E84A-9BF9-ED0821FD4C89}" dt="2021-07-07T15:44:20.987" v="5799" actId="20577"/>
        <pc:sldMkLst>
          <pc:docMk/>
          <pc:sldMk cId="206710125" sldId="268"/>
        </pc:sldMkLst>
        <pc:spChg chg="mod">
          <ac:chgData name="Witt-Marett, Brenna Lauren" userId="65190665-c736-4abd-a492-60ee75090829" providerId="ADAL" clId="{F8BDBC5C-6683-E84A-9BF9-ED0821FD4C89}" dt="2021-07-06T21:34:57.268" v="1649" actId="20577"/>
          <ac:spMkLst>
            <pc:docMk/>
            <pc:sldMk cId="206710125" sldId="268"/>
            <ac:spMk id="2" creationId="{347FB9A3-9FB9-7346-AABF-C862379638AF}"/>
          </ac:spMkLst>
        </pc:spChg>
        <pc:spChg chg="mod">
          <ac:chgData name="Witt-Marett, Brenna Lauren" userId="65190665-c736-4abd-a492-60ee75090829" providerId="ADAL" clId="{F8BDBC5C-6683-E84A-9BF9-ED0821FD4C89}" dt="2021-07-06T21:35:04.387" v="1672" actId="20577"/>
          <ac:spMkLst>
            <pc:docMk/>
            <pc:sldMk cId="206710125" sldId="268"/>
            <ac:spMk id="3" creationId="{71E99153-5644-FF4C-B09B-9BA62D422153}"/>
          </ac:spMkLst>
        </pc:spChg>
        <pc:spChg chg="mod">
          <ac:chgData name="Witt-Marett, Brenna Lauren" userId="65190665-c736-4abd-a492-60ee75090829" providerId="ADAL" clId="{F8BDBC5C-6683-E84A-9BF9-ED0821FD4C89}" dt="2021-07-06T21:35:10.754" v="1695" actId="20577"/>
          <ac:spMkLst>
            <pc:docMk/>
            <pc:sldMk cId="206710125" sldId="268"/>
            <ac:spMk id="4" creationId="{E2F47FD0-A2A3-9B46-9232-DA7FF95E154A}"/>
          </ac:spMkLst>
        </pc:spChg>
        <pc:spChg chg="mod">
          <ac:chgData name="Witt-Marett, Brenna Lauren" userId="65190665-c736-4abd-a492-60ee75090829" providerId="ADAL" clId="{F8BDBC5C-6683-E84A-9BF9-ED0821FD4C89}" dt="2021-07-06T21:35:16.253" v="1716" actId="20577"/>
          <ac:spMkLst>
            <pc:docMk/>
            <pc:sldMk cId="206710125" sldId="268"/>
            <ac:spMk id="5" creationId="{8CCB9F7A-3A70-574E-9AAC-63400A3922F7}"/>
          </ac:spMkLst>
        </pc:spChg>
        <pc:spChg chg="mod">
          <ac:chgData name="Witt-Marett, Brenna Lauren" userId="65190665-c736-4abd-a492-60ee75090829" providerId="ADAL" clId="{F8BDBC5C-6683-E84A-9BF9-ED0821FD4C89}" dt="2021-07-07T15:43:42.315" v="5763" actId="20577"/>
          <ac:spMkLst>
            <pc:docMk/>
            <pc:sldMk cId="206710125" sldId="268"/>
            <ac:spMk id="6" creationId="{9B54FA1C-D3B9-0041-ADE9-D5555F64798E}"/>
          </ac:spMkLst>
        </pc:spChg>
        <pc:spChg chg="mod">
          <ac:chgData name="Witt-Marett, Brenna Lauren" userId="65190665-c736-4abd-a492-60ee75090829" providerId="ADAL" clId="{F8BDBC5C-6683-E84A-9BF9-ED0821FD4C89}" dt="2021-07-06T21:36:10.939" v="1725"/>
          <ac:spMkLst>
            <pc:docMk/>
            <pc:sldMk cId="206710125" sldId="268"/>
            <ac:spMk id="7" creationId="{8CB94D96-B625-0C40-AA36-A0262E36DF3E}"/>
          </ac:spMkLst>
        </pc:spChg>
        <pc:spChg chg="mod">
          <ac:chgData name="Witt-Marett, Brenna Lauren" userId="65190665-c736-4abd-a492-60ee75090829" providerId="ADAL" clId="{F8BDBC5C-6683-E84A-9BF9-ED0821FD4C89}" dt="2021-07-06T21:36:17.443" v="1727" actId="20577"/>
          <ac:spMkLst>
            <pc:docMk/>
            <pc:sldMk cId="206710125" sldId="268"/>
            <ac:spMk id="8" creationId="{46F42211-2631-EE4E-973E-8ED465488D22}"/>
          </ac:spMkLst>
        </pc:spChg>
        <pc:spChg chg="mod">
          <ac:chgData name="Witt-Marett, Brenna Lauren" userId="65190665-c736-4abd-a492-60ee75090829" providerId="ADAL" clId="{F8BDBC5C-6683-E84A-9BF9-ED0821FD4C89}" dt="2021-07-07T15:44:20.987" v="5799" actId="20577"/>
          <ac:spMkLst>
            <pc:docMk/>
            <pc:sldMk cId="206710125" sldId="268"/>
            <ac:spMk id="9" creationId="{6990727D-28C2-E648-8512-FE40649829B3}"/>
          </ac:spMkLst>
        </pc:spChg>
        <pc:spChg chg="mod">
          <ac:chgData name="Witt-Marett, Brenna Lauren" userId="65190665-c736-4abd-a492-60ee75090829" providerId="ADAL" clId="{F8BDBC5C-6683-E84A-9BF9-ED0821FD4C89}" dt="2021-07-06T21:34:37.479" v="1603" actId="20577"/>
          <ac:spMkLst>
            <pc:docMk/>
            <pc:sldMk cId="206710125" sldId="268"/>
            <ac:spMk id="14" creationId="{2C803FFC-EAEB-B64A-A842-925AF915A2A3}"/>
          </ac:spMkLst>
        </pc:spChg>
        <pc:picChg chg="mod">
          <ac:chgData name="Witt-Marett, Brenna Lauren" userId="65190665-c736-4abd-a492-60ee75090829" providerId="ADAL" clId="{F8BDBC5C-6683-E84A-9BF9-ED0821FD4C89}" dt="2021-07-06T21:38:35.534" v="1853" actId="14826"/>
          <ac:picMkLst>
            <pc:docMk/>
            <pc:sldMk cId="206710125" sldId="268"/>
            <ac:picMk id="16" creationId="{A6C0C79D-C757-AF45-B82F-774C1242FA90}"/>
          </ac:picMkLst>
        </pc:picChg>
        <pc:picChg chg="mod">
          <ac:chgData name="Witt-Marett, Brenna Lauren" userId="65190665-c736-4abd-a492-60ee75090829" providerId="ADAL" clId="{F8BDBC5C-6683-E84A-9BF9-ED0821FD4C89}" dt="2021-07-06T21:39:10.359" v="1854" actId="14826"/>
          <ac:picMkLst>
            <pc:docMk/>
            <pc:sldMk cId="206710125" sldId="268"/>
            <ac:picMk id="18" creationId="{14E3EE9C-C279-6142-9778-E139B96B3F11}"/>
          </ac:picMkLst>
        </pc:picChg>
        <pc:picChg chg="mod">
          <ac:chgData name="Witt-Marett, Brenna Lauren" userId="65190665-c736-4abd-a492-60ee75090829" providerId="ADAL" clId="{F8BDBC5C-6683-E84A-9BF9-ED0821FD4C89}" dt="2021-07-06T21:56:40.005" v="2080" actId="14826"/>
          <ac:picMkLst>
            <pc:docMk/>
            <pc:sldMk cId="206710125" sldId="268"/>
            <ac:picMk id="20" creationId="{2A8D9484-971B-4A40-8DFD-D803A924C48A}"/>
          </ac:picMkLst>
        </pc:picChg>
        <pc:picChg chg="mod">
          <ac:chgData name="Witt-Marett, Brenna Lauren" userId="65190665-c736-4abd-a492-60ee75090829" providerId="ADAL" clId="{F8BDBC5C-6683-E84A-9BF9-ED0821FD4C89}" dt="2021-07-06T21:41:57.237" v="1857" actId="14826"/>
          <ac:picMkLst>
            <pc:docMk/>
            <pc:sldMk cId="206710125" sldId="268"/>
            <ac:picMk id="22" creationId="{7C6158E8-78BD-8040-8EDA-E4637D4AF538}"/>
          </ac:picMkLst>
        </pc:picChg>
      </pc:sldChg>
      <pc:sldChg chg="modSp add mod">
        <pc:chgData name="Witt-Marett, Brenna Lauren" userId="65190665-c736-4abd-a492-60ee75090829" providerId="ADAL" clId="{F8BDBC5C-6683-E84A-9BF9-ED0821FD4C89}" dt="2021-07-07T15:46:46.771" v="5908" actId="20577"/>
        <pc:sldMkLst>
          <pc:docMk/>
          <pc:sldMk cId="3123606177" sldId="269"/>
        </pc:sldMkLst>
        <pc:spChg chg="mod">
          <ac:chgData name="Witt-Marett, Brenna Lauren" userId="65190665-c736-4abd-a492-60ee75090829" providerId="ADAL" clId="{F8BDBC5C-6683-E84A-9BF9-ED0821FD4C89}" dt="2021-07-06T21:42:52.649" v="1938" actId="20577"/>
          <ac:spMkLst>
            <pc:docMk/>
            <pc:sldMk cId="3123606177" sldId="269"/>
            <ac:spMk id="2" creationId="{347FB9A3-9FB9-7346-AABF-C862379638AF}"/>
          </ac:spMkLst>
        </pc:spChg>
        <pc:spChg chg="mod">
          <ac:chgData name="Witt-Marett, Brenna Lauren" userId="65190665-c736-4abd-a492-60ee75090829" providerId="ADAL" clId="{F8BDBC5C-6683-E84A-9BF9-ED0821FD4C89}" dt="2021-07-06T21:44:17.498" v="2000" actId="20577"/>
          <ac:spMkLst>
            <pc:docMk/>
            <pc:sldMk cId="3123606177" sldId="269"/>
            <ac:spMk id="4" creationId="{E2F47FD0-A2A3-9B46-9232-DA7FF95E154A}"/>
          </ac:spMkLst>
        </pc:spChg>
        <pc:spChg chg="mod">
          <ac:chgData name="Witt-Marett, Brenna Lauren" userId="65190665-c736-4abd-a492-60ee75090829" providerId="ADAL" clId="{F8BDBC5C-6683-E84A-9BF9-ED0821FD4C89}" dt="2021-07-06T21:44:23.692" v="2028" actId="20577"/>
          <ac:spMkLst>
            <pc:docMk/>
            <pc:sldMk cId="3123606177" sldId="269"/>
            <ac:spMk id="5" creationId="{8CCB9F7A-3A70-574E-9AAC-63400A3922F7}"/>
          </ac:spMkLst>
        </pc:spChg>
        <pc:spChg chg="mod">
          <ac:chgData name="Witt-Marett, Brenna Lauren" userId="65190665-c736-4abd-a492-60ee75090829" providerId="ADAL" clId="{F8BDBC5C-6683-E84A-9BF9-ED0821FD4C89}" dt="2021-07-06T21:45:00.194" v="2053" actId="20577"/>
          <ac:spMkLst>
            <pc:docMk/>
            <pc:sldMk cId="3123606177" sldId="269"/>
            <ac:spMk id="6" creationId="{9B54FA1C-D3B9-0041-ADE9-D5555F64798E}"/>
          </ac:spMkLst>
        </pc:spChg>
        <pc:spChg chg="mod">
          <ac:chgData name="Witt-Marett, Brenna Lauren" userId="65190665-c736-4abd-a492-60ee75090829" providerId="ADAL" clId="{F8BDBC5C-6683-E84A-9BF9-ED0821FD4C89}" dt="2021-07-07T15:46:46.771" v="5908" actId="20577"/>
          <ac:spMkLst>
            <pc:docMk/>
            <pc:sldMk cId="3123606177" sldId="269"/>
            <ac:spMk id="7" creationId="{8CB94D96-B625-0C40-AA36-A0262E36DF3E}"/>
          </ac:spMkLst>
        </pc:spChg>
        <pc:spChg chg="mod">
          <ac:chgData name="Witt-Marett, Brenna Lauren" userId="65190665-c736-4abd-a492-60ee75090829" providerId="ADAL" clId="{F8BDBC5C-6683-E84A-9BF9-ED0821FD4C89}" dt="2021-07-06T22:05:23.852" v="2273" actId="20577"/>
          <ac:spMkLst>
            <pc:docMk/>
            <pc:sldMk cId="3123606177" sldId="269"/>
            <ac:spMk id="8" creationId="{46F42211-2631-EE4E-973E-8ED465488D22}"/>
          </ac:spMkLst>
        </pc:spChg>
        <pc:spChg chg="mod">
          <ac:chgData name="Witt-Marett, Brenna Lauren" userId="65190665-c736-4abd-a492-60ee75090829" providerId="ADAL" clId="{F8BDBC5C-6683-E84A-9BF9-ED0821FD4C89}" dt="2021-07-07T15:38:21.226" v="5650" actId="20577"/>
          <ac:spMkLst>
            <pc:docMk/>
            <pc:sldMk cId="3123606177" sldId="269"/>
            <ac:spMk id="9" creationId="{6990727D-28C2-E648-8512-FE40649829B3}"/>
          </ac:spMkLst>
        </pc:spChg>
        <pc:spChg chg="mod">
          <ac:chgData name="Witt-Marett, Brenna Lauren" userId="65190665-c736-4abd-a492-60ee75090829" providerId="ADAL" clId="{F8BDBC5C-6683-E84A-9BF9-ED0821FD4C89}" dt="2021-07-06T21:42:15.478" v="1879" actId="20577"/>
          <ac:spMkLst>
            <pc:docMk/>
            <pc:sldMk cId="3123606177" sldId="269"/>
            <ac:spMk id="14" creationId="{2C803FFC-EAEB-B64A-A842-925AF915A2A3}"/>
          </ac:spMkLst>
        </pc:spChg>
        <pc:picChg chg="mod">
          <ac:chgData name="Witt-Marett, Brenna Lauren" userId="65190665-c736-4abd-a492-60ee75090829" providerId="ADAL" clId="{F8BDBC5C-6683-E84A-9BF9-ED0821FD4C89}" dt="2021-07-06T21:46:28.018" v="2077" actId="14826"/>
          <ac:picMkLst>
            <pc:docMk/>
            <pc:sldMk cId="3123606177" sldId="269"/>
            <ac:picMk id="16" creationId="{A6C0C79D-C757-AF45-B82F-774C1242FA90}"/>
          </ac:picMkLst>
        </pc:picChg>
        <pc:picChg chg="mod">
          <ac:chgData name="Witt-Marett, Brenna Lauren" userId="65190665-c736-4abd-a492-60ee75090829" providerId="ADAL" clId="{F8BDBC5C-6683-E84A-9BF9-ED0821FD4C89}" dt="2021-07-06T21:46:40.944" v="2078" actId="14826"/>
          <ac:picMkLst>
            <pc:docMk/>
            <pc:sldMk cId="3123606177" sldId="269"/>
            <ac:picMk id="18" creationId="{14E3EE9C-C279-6142-9778-E139B96B3F11}"/>
          </ac:picMkLst>
        </pc:picChg>
        <pc:picChg chg="mod">
          <ac:chgData name="Witt-Marett, Brenna Lauren" userId="65190665-c736-4abd-a492-60ee75090829" providerId="ADAL" clId="{F8BDBC5C-6683-E84A-9BF9-ED0821FD4C89}" dt="2021-07-06T22:08:33.245" v="2276" actId="14826"/>
          <ac:picMkLst>
            <pc:docMk/>
            <pc:sldMk cId="3123606177" sldId="269"/>
            <ac:picMk id="20" creationId="{2A8D9484-971B-4A40-8DFD-D803A924C48A}"/>
          </ac:picMkLst>
        </pc:picChg>
        <pc:picChg chg="mod">
          <ac:chgData name="Witt-Marett, Brenna Lauren" userId="65190665-c736-4abd-a492-60ee75090829" providerId="ADAL" clId="{F8BDBC5C-6683-E84A-9BF9-ED0821FD4C89}" dt="2021-07-06T21:56:54.835" v="2082" actId="14826"/>
          <ac:picMkLst>
            <pc:docMk/>
            <pc:sldMk cId="3123606177" sldId="269"/>
            <ac:picMk id="22" creationId="{7C6158E8-78BD-8040-8EDA-E4637D4AF538}"/>
          </ac:picMkLst>
        </pc:picChg>
      </pc:sldChg>
      <pc:sldChg chg="modSp add mod">
        <pc:chgData name="Witt-Marett, Brenna Lauren" userId="65190665-c736-4abd-a492-60ee75090829" providerId="ADAL" clId="{F8BDBC5C-6683-E84A-9BF9-ED0821FD4C89}" dt="2021-07-06T22:10:33.564" v="2277" actId="14826"/>
        <pc:sldMkLst>
          <pc:docMk/>
          <pc:sldMk cId="3084774221" sldId="270"/>
        </pc:sldMkLst>
        <pc:spChg chg="mod">
          <ac:chgData name="Witt-Marett, Brenna Lauren" userId="65190665-c736-4abd-a492-60ee75090829" providerId="ADAL" clId="{F8BDBC5C-6683-E84A-9BF9-ED0821FD4C89}" dt="2021-07-06T21:59:10.435" v="2095"/>
          <ac:spMkLst>
            <pc:docMk/>
            <pc:sldMk cId="3084774221" sldId="270"/>
            <ac:spMk id="2" creationId="{347FB9A3-9FB9-7346-AABF-C862379638AF}"/>
          </ac:spMkLst>
        </pc:spChg>
        <pc:spChg chg="mod">
          <ac:chgData name="Witt-Marett, Brenna Lauren" userId="65190665-c736-4abd-a492-60ee75090829" providerId="ADAL" clId="{F8BDBC5C-6683-E84A-9BF9-ED0821FD4C89}" dt="2021-07-06T21:59:16.870" v="2118" actId="20577"/>
          <ac:spMkLst>
            <pc:docMk/>
            <pc:sldMk cId="3084774221" sldId="270"/>
            <ac:spMk id="3" creationId="{71E99153-5644-FF4C-B09B-9BA62D422153}"/>
          </ac:spMkLst>
        </pc:spChg>
        <pc:spChg chg="mod">
          <ac:chgData name="Witt-Marett, Brenna Lauren" userId="65190665-c736-4abd-a492-60ee75090829" providerId="ADAL" clId="{F8BDBC5C-6683-E84A-9BF9-ED0821FD4C89}" dt="2021-07-06T22:01:03.568" v="2161" actId="20577"/>
          <ac:spMkLst>
            <pc:docMk/>
            <pc:sldMk cId="3084774221" sldId="270"/>
            <ac:spMk id="4" creationId="{E2F47FD0-A2A3-9B46-9232-DA7FF95E154A}"/>
          </ac:spMkLst>
        </pc:spChg>
        <pc:spChg chg="mod">
          <ac:chgData name="Witt-Marett, Brenna Lauren" userId="65190665-c736-4abd-a492-60ee75090829" providerId="ADAL" clId="{F8BDBC5C-6683-E84A-9BF9-ED0821FD4C89}" dt="2021-07-06T22:01:40.006" v="2187" actId="20577"/>
          <ac:spMkLst>
            <pc:docMk/>
            <pc:sldMk cId="3084774221" sldId="270"/>
            <ac:spMk id="5" creationId="{8CCB9F7A-3A70-574E-9AAC-63400A3922F7}"/>
          </ac:spMkLst>
        </pc:spChg>
        <pc:spChg chg="mod">
          <ac:chgData name="Witt-Marett, Brenna Lauren" userId="65190665-c736-4abd-a492-60ee75090829" providerId="ADAL" clId="{F8BDBC5C-6683-E84A-9BF9-ED0821FD4C89}" dt="2021-07-06T22:03:18.760" v="2200" actId="20577"/>
          <ac:spMkLst>
            <pc:docMk/>
            <pc:sldMk cId="3084774221" sldId="270"/>
            <ac:spMk id="6" creationId="{9B54FA1C-D3B9-0041-ADE9-D5555F64798E}"/>
          </ac:spMkLst>
        </pc:spChg>
        <pc:spChg chg="mod">
          <ac:chgData name="Witt-Marett, Brenna Lauren" userId="65190665-c736-4abd-a492-60ee75090829" providerId="ADAL" clId="{F8BDBC5C-6683-E84A-9BF9-ED0821FD4C89}" dt="2021-07-06T22:03:32.700" v="2207" actId="20577"/>
          <ac:spMkLst>
            <pc:docMk/>
            <pc:sldMk cId="3084774221" sldId="270"/>
            <ac:spMk id="7" creationId="{8CB94D96-B625-0C40-AA36-A0262E36DF3E}"/>
          </ac:spMkLst>
        </pc:spChg>
        <pc:spChg chg="mod">
          <ac:chgData name="Witt-Marett, Brenna Lauren" userId="65190665-c736-4abd-a492-60ee75090829" providerId="ADAL" clId="{F8BDBC5C-6683-E84A-9BF9-ED0821FD4C89}" dt="2021-07-06T22:00:58.598" v="2142"/>
          <ac:spMkLst>
            <pc:docMk/>
            <pc:sldMk cId="3084774221" sldId="270"/>
            <ac:spMk id="8" creationId="{46F42211-2631-EE4E-973E-8ED465488D22}"/>
          </ac:spMkLst>
        </pc:spChg>
        <pc:spChg chg="mod">
          <ac:chgData name="Witt-Marett, Brenna Lauren" userId="65190665-c736-4abd-a492-60ee75090829" providerId="ADAL" clId="{F8BDBC5C-6683-E84A-9BF9-ED0821FD4C89}" dt="2021-07-06T22:05:27.578" v="2274"/>
          <ac:spMkLst>
            <pc:docMk/>
            <pc:sldMk cId="3084774221" sldId="270"/>
            <ac:spMk id="9" creationId="{6990727D-28C2-E648-8512-FE40649829B3}"/>
          </ac:spMkLst>
        </pc:spChg>
        <pc:spChg chg="mod">
          <ac:chgData name="Witt-Marett, Brenna Lauren" userId="65190665-c736-4abd-a492-60ee75090829" providerId="ADAL" clId="{F8BDBC5C-6683-E84A-9BF9-ED0821FD4C89}" dt="2021-07-06T21:58:30.283" v="2093" actId="20577"/>
          <ac:spMkLst>
            <pc:docMk/>
            <pc:sldMk cId="3084774221" sldId="270"/>
            <ac:spMk id="14" creationId="{2C803FFC-EAEB-B64A-A842-925AF915A2A3}"/>
          </ac:spMkLst>
        </pc:spChg>
        <pc:picChg chg="mod">
          <ac:chgData name="Witt-Marett, Brenna Lauren" userId="65190665-c736-4abd-a492-60ee75090829" providerId="ADAL" clId="{F8BDBC5C-6683-E84A-9BF9-ED0821FD4C89}" dt="2021-07-06T21:59:03.486" v="2094" actId="14826"/>
          <ac:picMkLst>
            <pc:docMk/>
            <pc:sldMk cId="3084774221" sldId="270"/>
            <ac:picMk id="16" creationId="{A6C0C79D-C757-AF45-B82F-774C1242FA90}"/>
          </ac:picMkLst>
        </pc:picChg>
        <pc:picChg chg="mod">
          <ac:chgData name="Witt-Marett, Brenna Lauren" userId="65190665-c736-4abd-a492-60ee75090829" providerId="ADAL" clId="{F8BDBC5C-6683-E84A-9BF9-ED0821FD4C89}" dt="2021-07-06T22:02:42.039" v="2190" actId="14826"/>
          <ac:picMkLst>
            <pc:docMk/>
            <pc:sldMk cId="3084774221" sldId="270"/>
            <ac:picMk id="18" creationId="{14E3EE9C-C279-6142-9778-E139B96B3F11}"/>
          </ac:picMkLst>
        </pc:picChg>
        <pc:picChg chg="mod">
          <ac:chgData name="Witt-Marett, Brenna Lauren" userId="65190665-c736-4abd-a492-60ee75090829" providerId="ADAL" clId="{F8BDBC5C-6683-E84A-9BF9-ED0821FD4C89}" dt="2021-07-06T22:02:18.470" v="2189" actId="14826"/>
          <ac:picMkLst>
            <pc:docMk/>
            <pc:sldMk cId="3084774221" sldId="270"/>
            <ac:picMk id="20" creationId="{2A8D9484-971B-4A40-8DFD-D803A924C48A}"/>
          </ac:picMkLst>
        </pc:picChg>
        <pc:picChg chg="mod">
          <ac:chgData name="Witt-Marett, Brenna Lauren" userId="65190665-c736-4abd-a492-60ee75090829" providerId="ADAL" clId="{F8BDBC5C-6683-E84A-9BF9-ED0821FD4C89}" dt="2021-07-06T22:10:33.564" v="2277" actId="14826"/>
          <ac:picMkLst>
            <pc:docMk/>
            <pc:sldMk cId="3084774221" sldId="270"/>
            <ac:picMk id="22" creationId="{7C6158E8-78BD-8040-8EDA-E4637D4AF538}"/>
          </ac:picMkLst>
        </pc:picChg>
      </pc:sldChg>
      <pc:sldChg chg="modSp add mod">
        <pc:chgData name="Witt-Marett, Brenna Lauren" userId="65190665-c736-4abd-a492-60ee75090829" providerId="ADAL" clId="{F8BDBC5C-6683-E84A-9BF9-ED0821FD4C89}" dt="2021-07-07T15:42:41.344" v="5735" actId="20577"/>
        <pc:sldMkLst>
          <pc:docMk/>
          <pc:sldMk cId="4099889228" sldId="271"/>
        </pc:sldMkLst>
        <pc:spChg chg="mod">
          <ac:chgData name="Witt-Marett, Brenna Lauren" userId="65190665-c736-4abd-a492-60ee75090829" providerId="ADAL" clId="{F8BDBC5C-6683-E84A-9BF9-ED0821FD4C89}" dt="2021-07-06T22:12:53.927" v="2377" actId="20577"/>
          <ac:spMkLst>
            <pc:docMk/>
            <pc:sldMk cId="4099889228" sldId="271"/>
            <ac:spMk id="2" creationId="{347FB9A3-9FB9-7346-AABF-C862379638AF}"/>
          </ac:spMkLst>
        </pc:spChg>
        <pc:spChg chg="mod">
          <ac:chgData name="Witt-Marett, Brenna Lauren" userId="65190665-c736-4abd-a492-60ee75090829" providerId="ADAL" clId="{F8BDBC5C-6683-E84A-9BF9-ED0821FD4C89}" dt="2021-07-07T15:42:26.632" v="5725" actId="255"/>
          <ac:spMkLst>
            <pc:docMk/>
            <pc:sldMk cId="4099889228" sldId="271"/>
            <ac:spMk id="3" creationId="{71E99153-5644-FF4C-B09B-9BA62D422153}"/>
          </ac:spMkLst>
        </pc:spChg>
        <pc:spChg chg="mod">
          <ac:chgData name="Witt-Marett, Brenna Lauren" userId="65190665-c736-4abd-a492-60ee75090829" providerId="ADAL" clId="{F8BDBC5C-6683-E84A-9BF9-ED0821FD4C89}" dt="2021-07-06T22:23:11.932" v="2712" actId="20577"/>
          <ac:spMkLst>
            <pc:docMk/>
            <pc:sldMk cId="4099889228" sldId="271"/>
            <ac:spMk id="4" creationId="{E2F47FD0-A2A3-9B46-9232-DA7FF95E154A}"/>
          </ac:spMkLst>
        </pc:spChg>
        <pc:spChg chg="mod">
          <ac:chgData name="Witt-Marett, Brenna Lauren" userId="65190665-c736-4abd-a492-60ee75090829" providerId="ADAL" clId="{F8BDBC5C-6683-E84A-9BF9-ED0821FD4C89}" dt="2021-07-06T22:17:37.678" v="2604" actId="20577"/>
          <ac:spMkLst>
            <pc:docMk/>
            <pc:sldMk cId="4099889228" sldId="271"/>
            <ac:spMk id="5" creationId="{8CCB9F7A-3A70-574E-9AAC-63400A3922F7}"/>
          </ac:spMkLst>
        </pc:spChg>
        <pc:spChg chg="mod">
          <ac:chgData name="Witt-Marett, Brenna Lauren" userId="65190665-c736-4abd-a492-60ee75090829" providerId="ADAL" clId="{F8BDBC5C-6683-E84A-9BF9-ED0821FD4C89}" dt="2021-07-07T15:39:02.299" v="5673" actId="20577"/>
          <ac:spMkLst>
            <pc:docMk/>
            <pc:sldMk cId="4099889228" sldId="271"/>
            <ac:spMk id="6" creationId="{9B54FA1C-D3B9-0041-ADE9-D5555F64798E}"/>
          </ac:spMkLst>
        </pc:spChg>
        <pc:spChg chg="mod">
          <ac:chgData name="Witt-Marett, Brenna Lauren" userId="65190665-c736-4abd-a492-60ee75090829" providerId="ADAL" clId="{F8BDBC5C-6683-E84A-9BF9-ED0821FD4C89}" dt="2021-07-07T15:42:41.344" v="5735" actId="20577"/>
          <ac:spMkLst>
            <pc:docMk/>
            <pc:sldMk cId="4099889228" sldId="271"/>
            <ac:spMk id="7" creationId="{8CB94D96-B625-0C40-AA36-A0262E36DF3E}"/>
          </ac:spMkLst>
        </pc:spChg>
        <pc:spChg chg="mod">
          <ac:chgData name="Witt-Marett, Brenna Lauren" userId="65190665-c736-4abd-a492-60ee75090829" providerId="ADAL" clId="{F8BDBC5C-6683-E84A-9BF9-ED0821FD4C89}" dt="2021-07-07T15:39:26.411" v="5679" actId="20577"/>
          <ac:spMkLst>
            <pc:docMk/>
            <pc:sldMk cId="4099889228" sldId="271"/>
            <ac:spMk id="8" creationId="{46F42211-2631-EE4E-973E-8ED465488D22}"/>
          </ac:spMkLst>
        </pc:spChg>
        <pc:spChg chg="mod">
          <ac:chgData name="Witt-Marett, Brenna Lauren" userId="65190665-c736-4abd-a492-60ee75090829" providerId="ADAL" clId="{F8BDBC5C-6683-E84A-9BF9-ED0821FD4C89}" dt="2021-07-07T15:39:51.959" v="5681" actId="20577"/>
          <ac:spMkLst>
            <pc:docMk/>
            <pc:sldMk cId="4099889228" sldId="271"/>
            <ac:spMk id="9" creationId="{6990727D-28C2-E648-8512-FE40649829B3}"/>
          </ac:spMkLst>
        </pc:spChg>
        <pc:spChg chg="mod">
          <ac:chgData name="Witt-Marett, Brenna Lauren" userId="65190665-c736-4abd-a492-60ee75090829" providerId="ADAL" clId="{F8BDBC5C-6683-E84A-9BF9-ED0821FD4C89}" dt="2021-07-06T22:11:35.447" v="2331" actId="20577"/>
          <ac:spMkLst>
            <pc:docMk/>
            <pc:sldMk cId="4099889228" sldId="271"/>
            <ac:spMk id="14" creationId="{2C803FFC-EAEB-B64A-A842-925AF915A2A3}"/>
          </ac:spMkLst>
        </pc:spChg>
        <pc:picChg chg="mod">
          <ac:chgData name="Witt-Marett, Brenna Lauren" userId="65190665-c736-4abd-a492-60ee75090829" providerId="ADAL" clId="{F8BDBC5C-6683-E84A-9BF9-ED0821FD4C89}" dt="2021-07-06T22:22:44.687" v="2701" actId="1076"/>
          <ac:picMkLst>
            <pc:docMk/>
            <pc:sldMk cId="4099889228" sldId="271"/>
            <ac:picMk id="16" creationId="{A6C0C79D-C757-AF45-B82F-774C1242FA90}"/>
          </ac:picMkLst>
        </pc:picChg>
        <pc:picChg chg="mod">
          <ac:chgData name="Witt-Marett, Brenna Lauren" userId="65190665-c736-4abd-a492-60ee75090829" providerId="ADAL" clId="{F8BDBC5C-6683-E84A-9BF9-ED0821FD4C89}" dt="2021-07-06T22:23:05.011" v="2709" actId="1037"/>
          <ac:picMkLst>
            <pc:docMk/>
            <pc:sldMk cId="4099889228" sldId="271"/>
            <ac:picMk id="18" creationId="{14E3EE9C-C279-6142-9778-E139B96B3F11}"/>
          </ac:picMkLst>
        </pc:picChg>
        <pc:picChg chg="mod">
          <ac:chgData name="Witt-Marett, Brenna Lauren" userId="65190665-c736-4abd-a492-60ee75090829" providerId="ADAL" clId="{F8BDBC5C-6683-E84A-9BF9-ED0821FD4C89}" dt="2021-07-06T22:23:39.809" v="2713" actId="14826"/>
          <ac:picMkLst>
            <pc:docMk/>
            <pc:sldMk cId="4099889228" sldId="271"/>
            <ac:picMk id="20" creationId="{2A8D9484-971B-4A40-8DFD-D803A924C48A}"/>
          </ac:picMkLst>
        </pc:picChg>
        <pc:picChg chg="mod">
          <ac:chgData name="Witt-Marett, Brenna Lauren" userId="65190665-c736-4abd-a492-60ee75090829" providerId="ADAL" clId="{F8BDBC5C-6683-E84A-9BF9-ED0821FD4C89}" dt="2021-07-06T22:23:51.212" v="2714" actId="14826"/>
          <ac:picMkLst>
            <pc:docMk/>
            <pc:sldMk cId="4099889228" sldId="271"/>
            <ac:picMk id="22" creationId="{7C6158E8-78BD-8040-8EDA-E4637D4AF538}"/>
          </ac:picMkLst>
        </pc:picChg>
      </pc:sldChg>
      <pc:sldChg chg="addSp delSp modSp add del mod ord">
        <pc:chgData name="Witt-Marett, Brenna Lauren" userId="65190665-c736-4abd-a492-60ee75090829" providerId="ADAL" clId="{F8BDBC5C-6683-E84A-9BF9-ED0821FD4C89}" dt="2021-07-06T22:37:42.302" v="3019" actId="2696"/>
        <pc:sldMkLst>
          <pc:docMk/>
          <pc:sldMk cId="1693829401" sldId="272"/>
        </pc:sldMkLst>
        <pc:spChg chg="del">
          <ac:chgData name="Witt-Marett, Brenna Lauren" userId="65190665-c736-4abd-a492-60ee75090829" providerId="ADAL" clId="{F8BDBC5C-6683-E84A-9BF9-ED0821FD4C89}" dt="2021-07-06T22:36:50.077" v="2976" actId="478"/>
          <ac:spMkLst>
            <pc:docMk/>
            <pc:sldMk cId="1693829401" sldId="272"/>
            <ac:spMk id="2" creationId="{35239DAE-F1F8-9B45-9542-33B08D1A8767}"/>
          </ac:spMkLst>
        </pc:spChg>
        <pc:spChg chg="del mod">
          <ac:chgData name="Witt-Marett, Brenna Lauren" userId="65190665-c736-4abd-a492-60ee75090829" providerId="ADAL" clId="{F8BDBC5C-6683-E84A-9BF9-ED0821FD4C89}" dt="2021-07-06T22:36:56.834" v="2977" actId="478"/>
          <ac:spMkLst>
            <pc:docMk/>
            <pc:sldMk cId="1693829401" sldId="272"/>
            <ac:spMk id="3" creationId="{FB600B92-821C-8A49-BC77-7692535BD24C}"/>
          </ac:spMkLst>
        </pc:spChg>
        <pc:spChg chg="add del mod">
          <ac:chgData name="Witt-Marett, Brenna Lauren" userId="65190665-c736-4abd-a492-60ee75090829" providerId="ADAL" clId="{F8BDBC5C-6683-E84A-9BF9-ED0821FD4C89}" dt="2021-07-06T22:36:56.834" v="2977" actId="478"/>
          <ac:spMkLst>
            <pc:docMk/>
            <pc:sldMk cId="1693829401" sldId="272"/>
            <ac:spMk id="6" creationId="{9604E720-954A-CC43-947B-00CABF9F235D}"/>
          </ac:spMkLst>
        </pc:spChg>
        <pc:spChg chg="add mod">
          <ac:chgData name="Witt-Marett, Brenna Lauren" userId="65190665-c736-4abd-a492-60ee75090829" providerId="ADAL" clId="{F8BDBC5C-6683-E84A-9BF9-ED0821FD4C89}" dt="2021-07-06T22:37:03.391" v="3009" actId="20577"/>
          <ac:spMkLst>
            <pc:docMk/>
            <pc:sldMk cId="1693829401" sldId="272"/>
            <ac:spMk id="8" creationId="{DAFDA42D-0541-C84A-9DC9-7E3019F158DD}"/>
          </ac:spMkLst>
        </pc:spChg>
        <pc:spChg chg="add del mod">
          <ac:chgData name="Witt-Marett, Brenna Lauren" userId="65190665-c736-4abd-a492-60ee75090829" providerId="ADAL" clId="{F8BDBC5C-6683-E84A-9BF9-ED0821FD4C89}" dt="2021-07-06T22:37:25.600" v="3012"/>
          <ac:spMkLst>
            <pc:docMk/>
            <pc:sldMk cId="1693829401" sldId="272"/>
            <ac:spMk id="9" creationId="{A227C739-DC7A-E941-BFE5-315F03A68D80}"/>
          </ac:spMkLst>
        </pc:spChg>
        <pc:picChg chg="del">
          <ac:chgData name="Witt-Marett, Brenna Lauren" userId="65190665-c736-4abd-a492-60ee75090829" providerId="ADAL" clId="{F8BDBC5C-6683-E84A-9BF9-ED0821FD4C89}" dt="2021-07-06T22:36:44.786" v="2974" actId="478"/>
          <ac:picMkLst>
            <pc:docMk/>
            <pc:sldMk cId="1693829401" sldId="272"/>
            <ac:picMk id="5" creationId="{27342EC2-0A16-8540-B00A-15A2A3038C79}"/>
          </ac:picMkLst>
        </pc:picChg>
      </pc:sldChg>
      <pc:sldChg chg="addSp delSp modSp new del mod">
        <pc:chgData name="Witt-Marett, Brenna Lauren" userId="65190665-c736-4abd-a492-60ee75090829" providerId="ADAL" clId="{F8BDBC5C-6683-E84A-9BF9-ED0821FD4C89}" dt="2021-07-06T22:54:46.163" v="3836" actId="2696"/>
        <pc:sldMkLst>
          <pc:docMk/>
          <pc:sldMk cId="3167561364" sldId="272"/>
        </pc:sldMkLst>
        <pc:spChg chg="mod">
          <ac:chgData name="Witt-Marett, Brenna Lauren" userId="65190665-c736-4abd-a492-60ee75090829" providerId="ADAL" clId="{F8BDBC5C-6683-E84A-9BF9-ED0821FD4C89}" dt="2021-07-06T22:44:13.251" v="3313" actId="20577"/>
          <ac:spMkLst>
            <pc:docMk/>
            <pc:sldMk cId="3167561364" sldId="272"/>
            <ac:spMk id="2" creationId="{B3BC74CB-F29E-3440-ADD6-6558AB90D73C}"/>
          </ac:spMkLst>
        </pc:spChg>
        <pc:spChg chg="mod">
          <ac:chgData name="Witt-Marett, Brenna Lauren" userId="65190665-c736-4abd-a492-60ee75090829" providerId="ADAL" clId="{F8BDBC5C-6683-E84A-9BF9-ED0821FD4C89}" dt="2021-07-06T22:46:23.395" v="3446" actId="1035"/>
          <ac:spMkLst>
            <pc:docMk/>
            <pc:sldMk cId="3167561364" sldId="272"/>
            <ac:spMk id="3" creationId="{D422CBA8-5B73-434C-95A6-C016177F0FEC}"/>
          </ac:spMkLst>
        </pc:spChg>
        <pc:spChg chg="mod">
          <ac:chgData name="Witt-Marett, Brenna Lauren" userId="65190665-c736-4abd-a492-60ee75090829" providerId="ADAL" clId="{F8BDBC5C-6683-E84A-9BF9-ED0821FD4C89}" dt="2021-07-06T22:44:09.235" v="3294" actId="20577"/>
          <ac:spMkLst>
            <pc:docMk/>
            <pc:sldMk cId="3167561364" sldId="272"/>
            <ac:spMk id="5" creationId="{02BB73E7-F892-744E-ABBB-770F28455DAC}"/>
          </ac:spMkLst>
        </pc:spChg>
        <pc:spChg chg="mod">
          <ac:chgData name="Witt-Marett, Brenna Lauren" userId="65190665-c736-4abd-a492-60ee75090829" providerId="ADAL" clId="{F8BDBC5C-6683-E84A-9BF9-ED0821FD4C89}" dt="2021-07-06T22:44:25.210" v="3325" actId="20577"/>
          <ac:spMkLst>
            <pc:docMk/>
            <pc:sldMk cId="3167561364" sldId="272"/>
            <ac:spMk id="6" creationId="{D41A2BBD-4D8B-9C48-B07D-097E65D02BFA}"/>
          </ac:spMkLst>
        </pc:spChg>
        <pc:spChg chg="mod">
          <ac:chgData name="Witt-Marett, Brenna Lauren" userId="65190665-c736-4abd-a492-60ee75090829" providerId="ADAL" clId="{F8BDBC5C-6683-E84A-9BF9-ED0821FD4C89}" dt="2021-07-06T22:46:23.395" v="3446" actId="1035"/>
          <ac:spMkLst>
            <pc:docMk/>
            <pc:sldMk cId="3167561364" sldId="272"/>
            <ac:spMk id="7" creationId="{7B7E7943-03C7-4C40-90B6-17E73C7A9CCA}"/>
          </ac:spMkLst>
        </pc:spChg>
        <pc:spChg chg="add del mod">
          <ac:chgData name="Witt-Marett, Brenna Lauren" userId="65190665-c736-4abd-a492-60ee75090829" providerId="ADAL" clId="{F8BDBC5C-6683-E84A-9BF9-ED0821FD4C89}" dt="2021-07-06T22:46:29.637" v="3449"/>
          <ac:spMkLst>
            <pc:docMk/>
            <pc:sldMk cId="3167561364" sldId="272"/>
            <ac:spMk id="9" creationId="{599FF1E8-95DD-C545-A828-9E0D05EDEF91}"/>
          </ac:spMkLst>
        </pc:spChg>
      </pc:sldChg>
      <pc:sldChg chg="addSp delSp modSp new del mod">
        <pc:chgData name="Witt-Marett, Brenna Lauren" userId="65190665-c736-4abd-a492-60ee75090829" providerId="ADAL" clId="{F8BDBC5C-6683-E84A-9BF9-ED0821FD4C89}" dt="2021-07-06T22:35:54.404" v="2952" actId="2696"/>
        <pc:sldMkLst>
          <pc:docMk/>
          <pc:sldMk cId="3617599860" sldId="272"/>
        </pc:sldMkLst>
        <pc:spChg chg="del mod">
          <ac:chgData name="Witt-Marett, Brenna Lauren" userId="65190665-c736-4abd-a492-60ee75090829" providerId="ADAL" clId="{F8BDBC5C-6683-E84A-9BF9-ED0821FD4C89}" dt="2021-07-06T22:27:48.532" v="2805" actId="478"/>
          <ac:spMkLst>
            <pc:docMk/>
            <pc:sldMk cId="3617599860" sldId="272"/>
            <ac:spMk id="2" creationId="{242C89FB-4919-1242-9042-5612E56EBFC5}"/>
          </ac:spMkLst>
        </pc:spChg>
        <pc:spChg chg="mod">
          <ac:chgData name="Witt-Marett, Brenna Lauren" userId="65190665-c736-4abd-a492-60ee75090829" providerId="ADAL" clId="{F8BDBC5C-6683-E84A-9BF9-ED0821FD4C89}" dt="2021-07-06T22:33:36.174" v="2943" actId="1036"/>
          <ac:spMkLst>
            <pc:docMk/>
            <pc:sldMk cId="3617599860" sldId="272"/>
            <ac:spMk id="3" creationId="{A008932A-BD96-D84A-9D41-E3C9837CA0D1}"/>
          </ac:spMkLst>
        </pc:spChg>
        <pc:spChg chg="del">
          <ac:chgData name="Witt-Marett, Brenna Lauren" userId="65190665-c736-4abd-a492-60ee75090829" providerId="ADAL" clId="{F8BDBC5C-6683-E84A-9BF9-ED0821FD4C89}" dt="2021-07-06T22:27:06.477" v="2736" actId="478"/>
          <ac:spMkLst>
            <pc:docMk/>
            <pc:sldMk cId="3617599860" sldId="272"/>
            <ac:spMk id="4" creationId="{4CC66978-32C9-D949-BECA-8641523FF26D}"/>
          </ac:spMkLst>
        </pc:spChg>
        <pc:spChg chg="add del mod">
          <ac:chgData name="Witt-Marett, Brenna Lauren" userId="65190665-c736-4abd-a492-60ee75090829" providerId="ADAL" clId="{F8BDBC5C-6683-E84A-9BF9-ED0821FD4C89}" dt="2021-07-06T22:28:17.691" v="2818" actId="478"/>
          <ac:spMkLst>
            <pc:docMk/>
            <pc:sldMk cId="3617599860" sldId="272"/>
            <ac:spMk id="5" creationId="{5AF3F5B4-A811-624C-8428-CBA69AB46A85}"/>
          </ac:spMkLst>
        </pc:spChg>
        <pc:spChg chg="add del mod">
          <ac:chgData name="Witt-Marett, Brenna Lauren" userId="65190665-c736-4abd-a492-60ee75090829" providerId="ADAL" clId="{F8BDBC5C-6683-E84A-9BF9-ED0821FD4C89}" dt="2021-07-06T22:28:19.063" v="2819" actId="478"/>
          <ac:spMkLst>
            <pc:docMk/>
            <pc:sldMk cId="3617599860" sldId="272"/>
            <ac:spMk id="6" creationId="{CDB6E898-1CEA-AD4C-B0AE-5D21844F0267}"/>
          </ac:spMkLst>
        </pc:spChg>
        <pc:spChg chg="add mod">
          <ac:chgData name="Witt-Marett, Brenna Lauren" userId="65190665-c736-4abd-a492-60ee75090829" providerId="ADAL" clId="{F8BDBC5C-6683-E84A-9BF9-ED0821FD4C89}" dt="2021-07-06T22:28:23.994" v="2820" actId="552"/>
          <ac:spMkLst>
            <pc:docMk/>
            <pc:sldMk cId="3617599860" sldId="272"/>
            <ac:spMk id="7" creationId="{A040E877-4218-5D44-88A2-054C3477B869}"/>
          </ac:spMkLst>
        </pc:spChg>
        <pc:spChg chg="add del mod">
          <ac:chgData name="Witt-Marett, Brenna Lauren" userId="65190665-c736-4abd-a492-60ee75090829" providerId="ADAL" clId="{F8BDBC5C-6683-E84A-9BF9-ED0821FD4C89}" dt="2021-07-06T22:27:49.970" v="2806" actId="478"/>
          <ac:spMkLst>
            <pc:docMk/>
            <pc:sldMk cId="3617599860" sldId="272"/>
            <ac:spMk id="9" creationId="{69BE368F-3DF4-704D-B343-A6BEC1A75E45}"/>
          </ac:spMkLst>
        </pc:spChg>
        <pc:spChg chg="add mod">
          <ac:chgData name="Witt-Marett, Brenna Lauren" userId="65190665-c736-4abd-a492-60ee75090829" providerId="ADAL" clId="{F8BDBC5C-6683-E84A-9BF9-ED0821FD4C89}" dt="2021-07-06T22:33:36.174" v="2943" actId="1036"/>
          <ac:spMkLst>
            <pc:docMk/>
            <pc:sldMk cId="3617599860" sldId="272"/>
            <ac:spMk id="10" creationId="{94463D42-7DCA-174E-990E-E19E3DDBD70E}"/>
          </ac:spMkLst>
        </pc:spChg>
        <pc:spChg chg="add mod">
          <ac:chgData name="Witt-Marett, Brenna Lauren" userId="65190665-c736-4abd-a492-60ee75090829" providerId="ADAL" clId="{F8BDBC5C-6683-E84A-9BF9-ED0821FD4C89}" dt="2021-07-06T22:33:36.174" v="2943" actId="1036"/>
          <ac:spMkLst>
            <pc:docMk/>
            <pc:sldMk cId="3617599860" sldId="272"/>
            <ac:spMk id="11" creationId="{7CE28C94-065C-D642-8130-853417508DCD}"/>
          </ac:spMkLst>
        </pc:spChg>
      </pc:sldChg>
      <pc:sldChg chg="add del">
        <pc:chgData name="Witt-Marett, Brenna Lauren" userId="65190665-c736-4abd-a492-60ee75090829" providerId="ADAL" clId="{F8BDBC5C-6683-E84A-9BF9-ED0821FD4C89}" dt="2021-07-06T22:34:46.166" v="2951" actId="2890"/>
        <pc:sldMkLst>
          <pc:docMk/>
          <pc:sldMk cId="175691252" sldId="273"/>
        </pc:sldMkLst>
      </pc:sldChg>
      <pc:sldChg chg="addSp delSp modSp new del mod">
        <pc:chgData name="Witt-Marett, Brenna Lauren" userId="65190665-c736-4abd-a492-60ee75090829" providerId="ADAL" clId="{F8BDBC5C-6683-E84A-9BF9-ED0821FD4C89}" dt="2021-07-06T22:44:01.151" v="3277" actId="2696"/>
        <pc:sldMkLst>
          <pc:docMk/>
          <pc:sldMk cId="1209176794" sldId="273"/>
        </pc:sldMkLst>
        <pc:spChg chg="del">
          <ac:chgData name="Witt-Marett, Brenna Lauren" userId="65190665-c736-4abd-a492-60ee75090829" providerId="ADAL" clId="{F8BDBC5C-6683-E84A-9BF9-ED0821FD4C89}" dt="2021-07-06T22:37:33.392" v="3016" actId="478"/>
          <ac:spMkLst>
            <pc:docMk/>
            <pc:sldMk cId="1209176794" sldId="273"/>
            <ac:spMk id="2" creationId="{F38CA1D6-C814-D942-A460-656CD6CC48DF}"/>
          </ac:spMkLst>
        </pc:spChg>
        <pc:spChg chg="del mod">
          <ac:chgData name="Witt-Marett, Brenna Lauren" userId="65190665-c736-4abd-a492-60ee75090829" providerId="ADAL" clId="{F8BDBC5C-6683-E84A-9BF9-ED0821FD4C89}" dt="2021-07-06T22:39:12.409" v="3121" actId="478"/>
          <ac:spMkLst>
            <pc:docMk/>
            <pc:sldMk cId="1209176794" sldId="273"/>
            <ac:spMk id="3" creationId="{3EDD6AA4-CFE3-1E4A-BA61-DC09DFD64160}"/>
          </ac:spMkLst>
        </pc:spChg>
        <pc:spChg chg="add mod">
          <ac:chgData name="Witt-Marett, Brenna Lauren" userId="65190665-c736-4abd-a492-60ee75090829" providerId="ADAL" clId="{F8BDBC5C-6683-E84A-9BF9-ED0821FD4C89}" dt="2021-07-06T22:37:50.567" v="3021" actId="6549"/>
          <ac:spMkLst>
            <pc:docMk/>
            <pc:sldMk cId="1209176794" sldId="273"/>
            <ac:spMk id="4" creationId="{CDCB637D-81FA-D347-902E-F755531B7D70}"/>
          </ac:spMkLst>
        </pc:spChg>
      </pc:sldChg>
      <pc:sldChg chg="addSp delSp modSp add mod">
        <pc:chgData name="Witt-Marett, Brenna Lauren" userId="65190665-c736-4abd-a492-60ee75090829" providerId="ADAL" clId="{F8BDBC5C-6683-E84A-9BF9-ED0821FD4C89}" dt="2021-07-07T15:47:36.371" v="5915" actId="20577"/>
        <pc:sldMkLst>
          <pc:docMk/>
          <pc:sldMk cId="3897296619" sldId="273"/>
        </pc:sldMkLst>
        <pc:spChg chg="mod">
          <ac:chgData name="Witt-Marett, Brenna Lauren" userId="65190665-c736-4abd-a492-60ee75090829" providerId="ADAL" clId="{F8BDBC5C-6683-E84A-9BF9-ED0821FD4C89}" dt="2021-07-06T22:53:08.705" v="3835" actId="20577"/>
          <ac:spMkLst>
            <pc:docMk/>
            <pc:sldMk cId="3897296619" sldId="273"/>
            <ac:spMk id="2" creationId="{347FB9A3-9FB9-7346-AABF-C862379638AF}"/>
          </ac:spMkLst>
        </pc:spChg>
        <pc:spChg chg="mod">
          <ac:chgData name="Witt-Marett, Brenna Lauren" userId="65190665-c736-4abd-a492-60ee75090829" providerId="ADAL" clId="{F8BDBC5C-6683-E84A-9BF9-ED0821FD4C89}" dt="2021-07-06T22:53:06.882" v="3834" actId="20577"/>
          <ac:spMkLst>
            <pc:docMk/>
            <pc:sldMk cId="3897296619" sldId="273"/>
            <ac:spMk id="3" creationId="{71E99153-5644-FF4C-B09B-9BA62D422153}"/>
          </ac:spMkLst>
        </pc:spChg>
        <pc:spChg chg="mod">
          <ac:chgData name="Witt-Marett, Brenna Lauren" userId="65190665-c736-4abd-a492-60ee75090829" providerId="ADAL" clId="{F8BDBC5C-6683-E84A-9BF9-ED0821FD4C89}" dt="2021-07-06T22:53:02.787" v="3825" actId="20577"/>
          <ac:spMkLst>
            <pc:docMk/>
            <pc:sldMk cId="3897296619" sldId="273"/>
            <ac:spMk id="4" creationId="{E2F47FD0-A2A3-9B46-9232-DA7FF95E154A}"/>
          </ac:spMkLst>
        </pc:spChg>
        <pc:spChg chg="mod">
          <ac:chgData name="Witt-Marett, Brenna Lauren" userId="65190665-c736-4abd-a492-60ee75090829" providerId="ADAL" clId="{F8BDBC5C-6683-E84A-9BF9-ED0821FD4C89}" dt="2021-07-06T22:52:59.502" v="3813" actId="20577"/>
          <ac:spMkLst>
            <pc:docMk/>
            <pc:sldMk cId="3897296619" sldId="273"/>
            <ac:spMk id="5" creationId="{8CCB9F7A-3A70-574E-9AAC-63400A3922F7}"/>
          </ac:spMkLst>
        </pc:spChg>
        <pc:spChg chg="mod">
          <ac:chgData name="Witt-Marett, Brenna Lauren" userId="65190665-c736-4abd-a492-60ee75090829" providerId="ADAL" clId="{F8BDBC5C-6683-E84A-9BF9-ED0821FD4C89}" dt="2021-07-06T22:50:59.474" v="3630" actId="20577"/>
          <ac:spMkLst>
            <pc:docMk/>
            <pc:sldMk cId="3897296619" sldId="273"/>
            <ac:spMk id="6" creationId="{9B54FA1C-D3B9-0041-ADE9-D5555F64798E}"/>
          </ac:spMkLst>
        </pc:spChg>
        <pc:spChg chg="mod">
          <ac:chgData name="Witt-Marett, Brenna Lauren" userId="65190665-c736-4abd-a492-60ee75090829" providerId="ADAL" clId="{F8BDBC5C-6683-E84A-9BF9-ED0821FD4C89}" dt="2021-07-07T15:42:07.974" v="5724" actId="20577"/>
          <ac:spMkLst>
            <pc:docMk/>
            <pc:sldMk cId="3897296619" sldId="273"/>
            <ac:spMk id="7" creationId="{8CB94D96-B625-0C40-AA36-A0262E36DF3E}"/>
          </ac:spMkLst>
        </pc:spChg>
        <pc:spChg chg="mod">
          <ac:chgData name="Witt-Marett, Brenna Lauren" userId="65190665-c736-4abd-a492-60ee75090829" providerId="ADAL" clId="{F8BDBC5C-6683-E84A-9BF9-ED0821FD4C89}" dt="2021-07-06T22:51:53.858" v="3716" actId="20577"/>
          <ac:spMkLst>
            <pc:docMk/>
            <pc:sldMk cId="3897296619" sldId="273"/>
            <ac:spMk id="8" creationId="{46F42211-2631-EE4E-973E-8ED465488D22}"/>
          </ac:spMkLst>
        </pc:spChg>
        <pc:spChg chg="mod">
          <ac:chgData name="Witt-Marett, Brenna Lauren" userId="65190665-c736-4abd-a492-60ee75090829" providerId="ADAL" clId="{F8BDBC5C-6683-E84A-9BF9-ED0821FD4C89}" dt="2021-07-06T22:52:47.487" v="3803" actId="20577"/>
          <ac:spMkLst>
            <pc:docMk/>
            <pc:sldMk cId="3897296619" sldId="273"/>
            <ac:spMk id="9" creationId="{6990727D-28C2-E648-8512-FE40649829B3}"/>
          </ac:spMkLst>
        </pc:spChg>
        <pc:spChg chg="add del mod">
          <ac:chgData name="Witt-Marett, Brenna Lauren" userId="65190665-c736-4abd-a492-60ee75090829" providerId="ADAL" clId="{F8BDBC5C-6683-E84A-9BF9-ED0821FD4C89}" dt="2021-07-06T23:01:44.095" v="3840" actId="931"/>
          <ac:spMkLst>
            <pc:docMk/>
            <pc:sldMk cId="3897296619" sldId="273"/>
            <ac:spMk id="11" creationId="{D154D475-8715-4741-A724-132AE0D07432}"/>
          </ac:spMkLst>
        </pc:spChg>
        <pc:spChg chg="mod">
          <ac:chgData name="Witt-Marett, Brenna Lauren" userId="65190665-c736-4abd-a492-60ee75090829" providerId="ADAL" clId="{F8BDBC5C-6683-E84A-9BF9-ED0821FD4C89}" dt="2021-07-07T15:47:36.371" v="5915" actId="20577"/>
          <ac:spMkLst>
            <pc:docMk/>
            <pc:sldMk cId="3897296619" sldId="273"/>
            <ac:spMk id="14" creationId="{2C803FFC-EAEB-B64A-A842-925AF915A2A3}"/>
          </ac:spMkLst>
        </pc:spChg>
        <pc:spChg chg="add del mod">
          <ac:chgData name="Witt-Marett, Brenna Lauren" userId="65190665-c736-4abd-a492-60ee75090829" providerId="ADAL" clId="{F8BDBC5C-6683-E84A-9BF9-ED0821FD4C89}" dt="2021-07-06T23:03:17.364" v="3843" actId="931"/>
          <ac:spMkLst>
            <pc:docMk/>
            <pc:sldMk cId="3897296619" sldId="273"/>
            <ac:spMk id="17" creationId="{43DAAC3D-7C1D-944C-8DD6-15CEC931707D}"/>
          </ac:spMkLst>
        </pc:spChg>
        <pc:spChg chg="add del mod">
          <ac:chgData name="Witt-Marett, Brenna Lauren" userId="65190665-c736-4abd-a492-60ee75090829" providerId="ADAL" clId="{F8BDBC5C-6683-E84A-9BF9-ED0821FD4C89}" dt="2021-07-06T23:03:26.023" v="3845" actId="931"/>
          <ac:spMkLst>
            <pc:docMk/>
            <pc:sldMk cId="3897296619" sldId="273"/>
            <ac:spMk id="24" creationId="{C8B7F724-53A7-C647-9A4A-BD5826FFD530}"/>
          </ac:spMkLst>
        </pc:spChg>
        <pc:spChg chg="add del mod">
          <ac:chgData name="Witt-Marett, Brenna Lauren" userId="65190665-c736-4abd-a492-60ee75090829" providerId="ADAL" clId="{F8BDBC5C-6683-E84A-9BF9-ED0821FD4C89}" dt="2021-07-06T23:03:31.556" v="3847" actId="931"/>
          <ac:spMkLst>
            <pc:docMk/>
            <pc:sldMk cId="3897296619" sldId="273"/>
            <ac:spMk id="28" creationId="{E18BB3CA-7A3C-5D47-998A-A65CF4792EDD}"/>
          </ac:spMkLst>
        </pc:spChg>
        <pc:picChg chg="add mod">
          <ac:chgData name="Witt-Marett, Brenna Lauren" userId="65190665-c736-4abd-a492-60ee75090829" providerId="ADAL" clId="{F8BDBC5C-6683-E84A-9BF9-ED0821FD4C89}" dt="2021-07-06T23:03:08.582" v="3841" actId="14826"/>
          <ac:picMkLst>
            <pc:docMk/>
            <pc:sldMk cId="3897296619" sldId="273"/>
            <ac:picMk id="13" creationId="{B7ED01DF-3B05-2741-8FA9-F3A32FFFFA67}"/>
          </ac:picMkLst>
        </pc:picChg>
        <pc:picChg chg="del">
          <ac:chgData name="Witt-Marett, Brenna Lauren" userId="65190665-c736-4abd-a492-60ee75090829" providerId="ADAL" clId="{F8BDBC5C-6683-E84A-9BF9-ED0821FD4C89}" dt="2021-07-06T23:01:24.928" v="3839" actId="478"/>
          <ac:picMkLst>
            <pc:docMk/>
            <pc:sldMk cId="3897296619" sldId="273"/>
            <ac:picMk id="16" creationId="{A6C0C79D-C757-AF45-B82F-774C1242FA90}"/>
          </ac:picMkLst>
        </pc:picChg>
        <pc:picChg chg="del">
          <ac:chgData name="Witt-Marett, Brenna Lauren" userId="65190665-c736-4abd-a492-60ee75090829" providerId="ADAL" clId="{F8BDBC5C-6683-E84A-9BF9-ED0821FD4C89}" dt="2021-07-06T23:03:12.242" v="3842" actId="478"/>
          <ac:picMkLst>
            <pc:docMk/>
            <pc:sldMk cId="3897296619" sldId="273"/>
            <ac:picMk id="18" creationId="{14E3EE9C-C279-6142-9778-E139B96B3F11}"/>
          </ac:picMkLst>
        </pc:picChg>
        <pc:picChg chg="del">
          <ac:chgData name="Witt-Marett, Brenna Lauren" userId="65190665-c736-4abd-a492-60ee75090829" providerId="ADAL" clId="{F8BDBC5C-6683-E84A-9BF9-ED0821FD4C89}" dt="2021-07-06T23:03:20.511" v="3844" actId="478"/>
          <ac:picMkLst>
            <pc:docMk/>
            <pc:sldMk cId="3897296619" sldId="273"/>
            <ac:picMk id="20" creationId="{2A8D9484-971B-4A40-8DFD-D803A924C48A}"/>
          </ac:picMkLst>
        </pc:picChg>
        <pc:picChg chg="add mod">
          <ac:chgData name="Witt-Marett, Brenna Lauren" userId="65190665-c736-4abd-a492-60ee75090829" providerId="ADAL" clId="{F8BDBC5C-6683-E84A-9BF9-ED0821FD4C89}" dt="2021-07-06T23:03:17.364" v="3843" actId="931"/>
          <ac:picMkLst>
            <pc:docMk/>
            <pc:sldMk cId="3897296619" sldId="273"/>
            <ac:picMk id="21" creationId="{DF686B1C-8ADB-FC4D-BD7D-9694526E98B0}"/>
          </ac:picMkLst>
        </pc:picChg>
        <pc:picChg chg="del">
          <ac:chgData name="Witt-Marett, Brenna Lauren" userId="65190665-c736-4abd-a492-60ee75090829" providerId="ADAL" clId="{F8BDBC5C-6683-E84A-9BF9-ED0821FD4C89}" dt="2021-07-06T23:03:27.610" v="3846" actId="478"/>
          <ac:picMkLst>
            <pc:docMk/>
            <pc:sldMk cId="3897296619" sldId="273"/>
            <ac:picMk id="22" creationId="{7C6158E8-78BD-8040-8EDA-E4637D4AF538}"/>
          </ac:picMkLst>
        </pc:picChg>
        <pc:picChg chg="add mod">
          <ac:chgData name="Witt-Marett, Brenna Lauren" userId="65190665-c736-4abd-a492-60ee75090829" providerId="ADAL" clId="{F8BDBC5C-6683-E84A-9BF9-ED0821FD4C89}" dt="2021-07-06T23:03:26.023" v="3845" actId="931"/>
          <ac:picMkLst>
            <pc:docMk/>
            <pc:sldMk cId="3897296619" sldId="273"/>
            <ac:picMk id="26" creationId="{74252609-7ED3-E240-A28B-9B001669982D}"/>
          </ac:picMkLst>
        </pc:picChg>
        <pc:picChg chg="add mod">
          <ac:chgData name="Witt-Marett, Brenna Lauren" userId="65190665-c736-4abd-a492-60ee75090829" providerId="ADAL" clId="{F8BDBC5C-6683-E84A-9BF9-ED0821FD4C89}" dt="2021-07-06T23:03:31.556" v="3847" actId="931"/>
          <ac:picMkLst>
            <pc:docMk/>
            <pc:sldMk cId="3897296619" sldId="273"/>
            <ac:picMk id="30" creationId="{711808C1-FA5D-184F-A57A-8E65CB02FF8A}"/>
          </ac:picMkLst>
        </pc:picChg>
      </pc:sldChg>
      <pc:sldChg chg="add del ord">
        <pc:chgData name="Witt-Marett, Brenna Lauren" userId="65190665-c736-4abd-a492-60ee75090829" providerId="ADAL" clId="{F8BDBC5C-6683-E84A-9BF9-ED0821FD4C89}" dt="2021-07-07T15:24:33.409" v="5396" actId="2696"/>
        <pc:sldMkLst>
          <pc:docMk/>
          <pc:sldMk cId="833287792" sldId="274"/>
        </pc:sldMkLst>
      </pc:sldChg>
      <pc:sldChg chg="new del">
        <pc:chgData name="Witt-Marett, Brenna Lauren" userId="65190665-c736-4abd-a492-60ee75090829" providerId="ADAL" clId="{F8BDBC5C-6683-E84A-9BF9-ED0821FD4C89}" dt="2021-07-07T14:17:47.947" v="3851" actId="2696"/>
        <pc:sldMkLst>
          <pc:docMk/>
          <pc:sldMk cId="4025336267" sldId="275"/>
        </pc:sldMkLst>
      </pc:sldChg>
      <pc:sldChg chg="new del">
        <pc:chgData name="Witt-Marett, Brenna Lauren" userId="65190665-c736-4abd-a492-60ee75090829" providerId="ADAL" clId="{F8BDBC5C-6683-E84A-9BF9-ED0821FD4C89}" dt="2021-07-07T14:18:19.139" v="3888" actId="2696"/>
        <pc:sldMkLst>
          <pc:docMk/>
          <pc:sldMk cId="2896252490" sldId="276"/>
        </pc:sldMkLst>
      </pc:sldChg>
      <pc:sldChg chg="modSp new del mod">
        <pc:chgData name="Witt-Marett, Brenna Lauren" userId="65190665-c736-4abd-a492-60ee75090829" providerId="ADAL" clId="{F8BDBC5C-6683-E84A-9BF9-ED0821FD4C89}" dt="2021-07-07T14:18:15.918" v="3887" actId="2696"/>
        <pc:sldMkLst>
          <pc:docMk/>
          <pc:sldMk cId="2686148729" sldId="277"/>
        </pc:sldMkLst>
        <pc:spChg chg="mod">
          <ac:chgData name="Witt-Marett, Brenna Lauren" userId="65190665-c736-4abd-a492-60ee75090829" providerId="ADAL" clId="{F8BDBC5C-6683-E84A-9BF9-ED0821FD4C89}" dt="2021-07-07T14:18:05.978" v="3885" actId="20577"/>
          <ac:spMkLst>
            <pc:docMk/>
            <pc:sldMk cId="2686148729" sldId="277"/>
            <ac:spMk id="5" creationId="{372317DE-D1BA-C944-91E8-86F3A486A7A7}"/>
          </ac:spMkLst>
        </pc:spChg>
      </pc:sldChg>
      <pc:sldChg chg="addSp delSp modSp new del mod">
        <pc:chgData name="Witt-Marett, Brenna Lauren" userId="65190665-c736-4abd-a492-60ee75090829" providerId="ADAL" clId="{F8BDBC5C-6683-E84A-9BF9-ED0821FD4C89}" dt="2021-07-07T14:27:58.572" v="4238" actId="2696"/>
        <pc:sldMkLst>
          <pc:docMk/>
          <pc:sldMk cId="362807763" sldId="278"/>
        </pc:sldMkLst>
        <pc:spChg chg="del">
          <ac:chgData name="Witt-Marett, Brenna Lauren" userId="65190665-c736-4abd-a492-60ee75090829" providerId="ADAL" clId="{F8BDBC5C-6683-E84A-9BF9-ED0821FD4C89}" dt="2021-07-07T14:23:49.678" v="4114" actId="478"/>
          <ac:spMkLst>
            <pc:docMk/>
            <pc:sldMk cId="362807763" sldId="278"/>
            <ac:spMk id="2" creationId="{87B3FFA8-7624-1445-9F20-9FA867BAEE5B}"/>
          </ac:spMkLst>
        </pc:spChg>
        <pc:spChg chg="mod">
          <ac:chgData name="Witt-Marett, Brenna Lauren" userId="65190665-c736-4abd-a492-60ee75090829" providerId="ADAL" clId="{F8BDBC5C-6683-E84A-9BF9-ED0821FD4C89}" dt="2021-07-07T14:18:11.883" v="3886"/>
          <ac:spMkLst>
            <pc:docMk/>
            <pc:sldMk cId="362807763" sldId="278"/>
            <ac:spMk id="3" creationId="{530395A9-3DC3-8348-B1AA-8CF056D41235}"/>
          </ac:spMkLst>
        </pc:spChg>
        <pc:spChg chg="add del mod">
          <ac:chgData name="Witt-Marett, Brenna Lauren" userId="65190665-c736-4abd-a492-60ee75090829" providerId="ADAL" clId="{F8BDBC5C-6683-E84A-9BF9-ED0821FD4C89}" dt="2021-07-07T14:24:24.961" v="4126" actId="478"/>
          <ac:spMkLst>
            <pc:docMk/>
            <pc:sldMk cId="362807763" sldId="278"/>
            <ac:spMk id="4" creationId="{5FC748FC-F3CA-9E42-AE9A-FA06C638FABF}"/>
          </ac:spMkLst>
        </pc:spChg>
        <pc:spChg chg="add mod">
          <ac:chgData name="Witt-Marett, Brenna Lauren" userId="65190665-c736-4abd-a492-60ee75090829" providerId="ADAL" clId="{F8BDBC5C-6683-E84A-9BF9-ED0821FD4C89}" dt="2021-07-07T14:27:16.741" v="4226" actId="14100"/>
          <ac:spMkLst>
            <pc:docMk/>
            <pc:sldMk cId="362807763" sldId="278"/>
            <ac:spMk id="5" creationId="{EF68A084-321C-2F4E-AF6B-BDA3C5A3634B}"/>
          </ac:spMkLst>
        </pc:spChg>
        <pc:spChg chg="add mod">
          <ac:chgData name="Witt-Marett, Brenna Lauren" userId="65190665-c736-4abd-a492-60ee75090829" providerId="ADAL" clId="{F8BDBC5C-6683-E84A-9BF9-ED0821FD4C89}" dt="2021-07-07T14:26:41.986" v="4219" actId="21"/>
          <ac:spMkLst>
            <pc:docMk/>
            <pc:sldMk cId="362807763" sldId="278"/>
            <ac:spMk id="6" creationId="{A5868B70-97A3-BE4C-98F2-75B4C94C51F4}"/>
          </ac:spMkLst>
        </pc:spChg>
        <pc:spChg chg="add mod">
          <ac:chgData name="Witt-Marett, Brenna Lauren" userId="65190665-c736-4abd-a492-60ee75090829" providerId="ADAL" clId="{F8BDBC5C-6683-E84A-9BF9-ED0821FD4C89}" dt="2021-07-07T14:27:21.494" v="4227" actId="14100"/>
          <ac:spMkLst>
            <pc:docMk/>
            <pc:sldMk cId="362807763" sldId="278"/>
            <ac:spMk id="7" creationId="{0E94C0D9-2F42-0043-92B9-502A587F23E1}"/>
          </ac:spMkLst>
        </pc:spChg>
      </pc:sldChg>
      <pc:sldChg chg="addSp delSp modSp new mod ord">
        <pc:chgData name="Witt-Marett, Brenna Lauren" userId="65190665-c736-4abd-a492-60ee75090829" providerId="ADAL" clId="{F8BDBC5C-6683-E84A-9BF9-ED0821FD4C89}" dt="2021-07-07T15:45:29.043" v="5852" actId="20577"/>
        <pc:sldMkLst>
          <pc:docMk/>
          <pc:sldMk cId="3844885035" sldId="279"/>
        </pc:sldMkLst>
        <pc:spChg chg="del mod">
          <ac:chgData name="Witt-Marett, Brenna Lauren" userId="65190665-c736-4abd-a492-60ee75090829" providerId="ADAL" clId="{F8BDBC5C-6683-E84A-9BF9-ED0821FD4C89}" dt="2021-07-07T14:27:28.707" v="4228" actId="478"/>
          <ac:spMkLst>
            <pc:docMk/>
            <pc:sldMk cId="3844885035" sldId="279"/>
            <ac:spMk id="2" creationId="{4C154AC8-ECCA-3948-8C59-E0513134B151}"/>
          </ac:spMkLst>
        </pc:spChg>
        <pc:spChg chg="del mod">
          <ac:chgData name="Witt-Marett, Brenna Lauren" userId="65190665-c736-4abd-a492-60ee75090829" providerId="ADAL" clId="{F8BDBC5C-6683-E84A-9BF9-ED0821FD4C89}" dt="2021-07-07T14:27:28.707" v="4228" actId="478"/>
          <ac:spMkLst>
            <pc:docMk/>
            <pc:sldMk cId="3844885035" sldId="279"/>
            <ac:spMk id="3" creationId="{A10A37D8-088B-AC4F-A205-2200F9FF4D7C}"/>
          </ac:spMkLst>
        </pc:spChg>
        <pc:spChg chg="add del">
          <ac:chgData name="Witt-Marett, Brenna Lauren" userId="65190665-c736-4abd-a492-60ee75090829" providerId="ADAL" clId="{F8BDBC5C-6683-E84A-9BF9-ED0821FD4C89}" dt="2021-07-07T14:28:21.196" v="4239" actId="931"/>
          <ac:spMkLst>
            <pc:docMk/>
            <pc:sldMk cId="3844885035" sldId="279"/>
            <ac:spMk id="4" creationId="{AC71443A-C6B9-0342-BB0B-B5F5F7EAD885}"/>
          </ac:spMkLst>
        </pc:spChg>
        <pc:spChg chg="mod">
          <ac:chgData name="Witt-Marett, Brenna Lauren" userId="65190665-c736-4abd-a492-60ee75090829" providerId="ADAL" clId="{F8BDBC5C-6683-E84A-9BF9-ED0821FD4C89}" dt="2021-07-07T14:57:54.577" v="5026" actId="20577"/>
          <ac:spMkLst>
            <pc:docMk/>
            <pc:sldMk cId="3844885035" sldId="279"/>
            <ac:spMk id="5" creationId="{22332542-ED7D-CD4C-BF0C-67AAFEAFC414}"/>
          </ac:spMkLst>
        </pc:spChg>
        <pc:spChg chg="del mod">
          <ac:chgData name="Witt-Marett, Brenna Lauren" userId="65190665-c736-4abd-a492-60ee75090829" providerId="ADAL" clId="{F8BDBC5C-6683-E84A-9BF9-ED0821FD4C89}" dt="2021-07-07T14:27:28.707" v="4228" actId="478"/>
          <ac:spMkLst>
            <pc:docMk/>
            <pc:sldMk cId="3844885035" sldId="279"/>
            <ac:spMk id="6" creationId="{B9353476-E6CE-A24B-9A53-F17C575222E5}"/>
          </ac:spMkLst>
        </pc:spChg>
        <pc:spChg chg="del mod">
          <ac:chgData name="Witt-Marett, Brenna Lauren" userId="65190665-c736-4abd-a492-60ee75090829" providerId="ADAL" clId="{F8BDBC5C-6683-E84A-9BF9-ED0821FD4C89}" dt="2021-07-07T14:27:28.707" v="4228" actId="478"/>
          <ac:spMkLst>
            <pc:docMk/>
            <pc:sldMk cId="3844885035" sldId="279"/>
            <ac:spMk id="7" creationId="{4FD44BFA-5217-014E-8255-1EDFF13A87CF}"/>
          </ac:spMkLst>
        </pc:spChg>
        <pc:spChg chg="add del">
          <ac:chgData name="Witt-Marett, Brenna Lauren" userId="65190665-c736-4abd-a492-60ee75090829" providerId="ADAL" clId="{F8BDBC5C-6683-E84A-9BF9-ED0821FD4C89}" dt="2021-07-07T14:28:34.534" v="4242" actId="931"/>
          <ac:spMkLst>
            <pc:docMk/>
            <pc:sldMk cId="3844885035" sldId="279"/>
            <ac:spMk id="8" creationId="{79895122-8A28-3746-B973-CCD32B6AB6D1}"/>
          </ac:spMkLst>
        </pc:spChg>
        <pc:spChg chg="add del mod">
          <ac:chgData name="Witt-Marett, Brenna Lauren" userId="65190665-c736-4abd-a492-60ee75090829" providerId="ADAL" clId="{F8BDBC5C-6683-E84A-9BF9-ED0821FD4C89}" dt="2021-07-07T14:27:34.001" v="4229" actId="478"/>
          <ac:spMkLst>
            <pc:docMk/>
            <pc:sldMk cId="3844885035" sldId="279"/>
            <ac:spMk id="10" creationId="{C118D6E4-C8C3-C44A-8C79-419C90B42D70}"/>
          </ac:spMkLst>
        </pc:spChg>
        <pc:spChg chg="add del mod">
          <ac:chgData name="Witt-Marett, Brenna Lauren" userId="65190665-c736-4abd-a492-60ee75090829" providerId="ADAL" clId="{F8BDBC5C-6683-E84A-9BF9-ED0821FD4C89}" dt="2021-07-07T14:27:34.001" v="4229" actId="478"/>
          <ac:spMkLst>
            <pc:docMk/>
            <pc:sldMk cId="3844885035" sldId="279"/>
            <ac:spMk id="12" creationId="{4D553A92-13D2-5841-A7E6-6E151EB4D87D}"/>
          </ac:spMkLst>
        </pc:spChg>
        <pc:spChg chg="add del mod">
          <ac:chgData name="Witt-Marett, Brenna Lauren" userId="65190665-c736-4abd-a492-60ee75090829" providerId="ADAL" clId="{F8BDBC5C-6683-E84A-9BF9-ED0821FD4C89}" dt="2021-07-07T14:27:34.001" v="4229" actId="478"/>
          <ac:spMkLst>
            <pc:docMk/>
            <pc:sldMk cId="3844885035" sldId="279"/>
            <ac:spMk id="14" creationId="{3D344EDF-9AAD-0D41-9325-B4ED1E05F9A8}"/>
          </ac:spMkLst>
        </pc:spChg>
        <pc:spChg chg="add del mod">
          <ac:chgData name="Witt-Marett, Brenna Lauren" userId="65190665-c736-4abd-a492-60ee75090829" providerId="ADAL" clId="{F8BDBC5C-6683-E84A-9BF9-ED0821FD4C89}" dt="2021-07-07T14:27:34.001" v="4229" actId="478"/>
          <ac:spMkLst>
            <pc:docMk/>
            <pc:sldMk cId="3844885035" sldId="279"/>
            <ac:spMk id="16" creationId="{00DC24AD-B35A-6D49-ABA2-B34651E05D5E}"/>
          </ac:spMkLst>
        </pc:spChg>
        <pc:spChg chg="add del mod">
          <ac:chgData name="Witt-Marett, Brenna Lauren" userId="65190665-c736-4abd-a492-60ee75090829" providerId="ADAL" clId="{F8BDBC5C-6683-E84A-9BF9-ED0821FD4C89}" dt="2021-07-07T14:27:45.082" v="4233"/>
          <ac:spMkLst>
            <pc:docMk/>
            <pc:sldMk cId="3844885035" sldId="279"/>
            <ac:spMk id="17" creationId="{D3326A9A-9361-4544-8AA4-5B038E90E043}"/>
          </ac:spMkLst>
        </pc:spChg>
        <pc:spChg chg="add del mod">
          <ac:chgData name="Witt-Marett, Brenna Lauren" userId="65190665-c736-4abd-a492-60ee75090829" providerId="ADAL" clId="{F8BDBC5C-6683-E84A-9BF9-ED0821FD4C89}" dt="2021-07-07T14:27:45.082" v="4233"/>
          <ac:spMkLst>
            <pc:docMk/>
            <pc:sldMk cId="3844885035" sldId="279"/>
            <ac:spMk id="18" creationId="{D0AE0F66-4485-D545-88F4-575A02F08051}"/>
          </ac:spMkLst>
        </pc:spChg>
        <pc:spChg chg="add mod">
          <ac:chgData name="Witt-Marett, Brenna Lauren" userId="65190665-c736-4abd-a492-60ee75090829" providerId="ADAL" clId="{F8BDBC5C-6683-E84A-9BF9-ED0821FD4C89}" dt="2021-07-07T15:45:29.043" v="5852" actId="20577"/>
          <ac:spMkLst>
            <pc:docMk/>
            <pc:sldMk cId="3844885035" sldId="279"/>
            <ac:spMk id="19" creationId="{DBF234ED-09CD-9744-AD62-332B9CA22993}"/>
          </ac:spMkLst>
        </pc:spChg>
        <pc:spChg chg="add mod">
          <ac:chgData name="Witt-Marett, Brenna Lauren" userId="65190665-c736-4abd-a492-60ee75090829" providerId="ADAL" clId="{F8BDBC5C-6683-E84A-9BF9-ED0821FD4C89}" dt="2021-07-07T14:27:51.027" v="4237" actId="1076"/>
          <ac:spMkLst>
            <pc:docMk/>
            <pc:sldMk cId="3844885035" sldId="279"/>
            <ac:spMk id="20" creationId="{0E51606D-FF32-6443-B740-3B9028FAD8CB}"/>
          </ac:spMkLst>
        </pc:spChg>
        <pc:spChg chg="add mod">
          <ac:chgData name="Witt-Marett, Brenna Lauren" userId="65190665-c736-4abd-a492-60ee75090829" providerId="ADAL" clId="{F8BDBC5C-6683-E84A-9BF9-ED0821FD4C89}" dt="2021-07-07T15:19:14.162" v="5128" actId="207"/>
          <ac:spMkLst>
            <pc:docMk/>
            <pc:sldMk cId="3844885035" sldId="279"/>
            <ac:spMk id="25" creationId="{6662CF45-C537-B743-984E-F53786A288F0}"/>
          </ac:spMkLst>
        </pc:spChg>
        <pc:picChg chg="add mod">
          <ac:chgData name="Witt-Marett, Brenna Lauren" userId="65190665-c736-4abd-a492-60ee75090829" providerId="ADAL" clId="{F8BDBC5C-6683-E84A-9BF9-ED0821FD4C89}" dt="2021-07-07T15:18:11.721" v="5123" actId="14826"/>
          <ac:picMkLst>
            <pc:docMk/>
            <pc:sldMk cId="3844885035" sldId="279"/>
            <ac:picMk id="22" creationId="{80E6D195-A03C-444B-8F19-0536CBB060FB}"/>
          </ac:picMkLst>
        </pc:picChg>
        <pc:picChg chg="add mod">
          <ac:chgData name="Witt-Marett, Brenna Lauren" userId="65190665-c736-4abd-a492-60ee75090829" providerId="ADAL" clId="{F8BDBC5C-6683-E84A-9BF9-ED0821FD4C89}" dt="2021-07-07T15:18:20.397" v="5124" actId="14826"/>
          <ac:picMkLst>
            <pc:docMk/>
            <pc:sldMk cId="3844885035" sldId="279"/>
            <ac:picMk id="24" creationId="{074BD3DD-850E-524C-BA31-26ED389F1346}"/>
          </ac:picMkLst>
        </pc:picChg>
      </pc:sldChg>
      <pc:sldChg chg="modSp add del mod">
        <pc:chgData name="Witt-Marett, Brenna Lauren" userId="65190665-c736-4abd-a492-60ee75090829" providerId="ADAL" clId="{F8BDBC5C-6683-E84A-9BF9-ED0821FD4C89}" dt="2021-07-07T14:28:40.045" v="4244" actId="2696"/>
        <pc:sldMkLst>
          <pc:docMk/>
          <pc:sldMk cId="3473557704" sldId="280"/>
        </pc:sldMkLst>
        <pc:spChg chg="mod">
          <ac:chgData name="Witt-Marett, Brenna Lauren" userId="65190665-c736-4abd-a492-60ee75090829" providerId="ADAL" clId="{F8BDBC5C-6683-E84A-9BF9-ED0821FD4C89}" dt="2021-07-07T14:23:42.162" v="4113" actId="12"/>
          <ac:spMkLst>
            <pc:docMk/>
            <pc:sldMk cId="3473557704" sldId="280"/>
            <ac:spMk id="3" creationId="{A10A37D8-088B-AC4F-A205-2200F9FF4D7C}"/>
          </ac:spMkLst>
        </pc:spChg>
      </pc:sldChg>
      <pc:sldChg chg="add del">
        <pc:chgData name="Witt-Marett, Brenna Lauren" userId="65190665-c736-4abd-a492-60ee75090829" providerId="ADAL" clId="{F8BDBC5C-6683-E84A-9BF9-ED0821FD4C89}" dt="2021-07-07T14:29:05.895" v="4248" actId="2696"/>
        <pc:sldMkLst>
          <pc:docMk/>
          <pc:sldMk cId="4274788321" sldId="280"/>
        </pc:sldMkLst>
      </pc:sldChg>
      <pc:sldChg chg="addSp delSp modSp add mod ord">
        <pc:chgData name="Witt-Marett, Brenna Lauren" userId="65190665-c736-4abd-a492-60ee75090829" providerId="ADAL" clId="{F8BDBC5C-6683-E84A-9BF9-ED0821FD4C89}" dt="2021-07-07T15:36:45.905" v="5603" actId="20577"/>
        <pc:sldMkLst>
          <pc:docMk/>
          <pc:sldMk cId="513685520" sldId="281"/>
        </pc:sldMkLst>
        <pc:spChg chg="mod">
          <ac:chgData name="Witt-Marett, Brenna Lauren" userId="65190665-c736-4abd-a492-60ee75090829" providerId="ADAL" clId="{F8BDBC5C-6683-E84A-9BF9-ED0821FD4C89}" dt="2021-07-07T14:54:00.547" v="4800" actId="20577"/>
          <ac:spMkLst>
            <pc:docMk/>
            <pc:sldMk cId="513685520" sldId="281"/>
            <ac:spMk id="2" creationId="{347FB9A3-9FB9-7346-AABF-C862379638AF}"/>
          </ac:spMkLst>
        </pc:spChg>
        <pc:spChg chg="mod">
          <ac:chgData name="Witt-Marett, Brenna Lauren" userId="65190665-c736-4abd-a492-60ee75090829" providerId="ADAL" clId="{F8BDBC5C-6683-E84A-9BF9-ED0821FD4C89}" dt="2021-07-07T14:54:35.111" v="4836" actId="20577"/>
          <ac:spMkLst>
            <pc:docMk/>
            <pc:sldMk cId="513685520" sldId="281"/>
            <ac:spMk id="3" creationId="{71E99153-5644-FF4C-B09B-9BA62D422153}"/>
          </ac:spMkLst>
        </pc:spChg>
        <pc:spChg chg="mod">
          <ac:chgData name="Witt-Marett, Brenna Lauren" userId="65190665-c736-4abd-a492-60ee75090829" providerId="ADAL" clId="{F8BDBC5C-6683-E84A-9BF9-ED0821FD4C89}" dt="2021-07-07T14:53:21.578" v="4729" actId="20577"/>
          <ac:spMkLst>
            <pc:docMk/>
            <pc:sldMk cId="513685520" sldId="281"/>
            <ac:spMk id="4" creationId="{E2F47FD0-A2A3-9B46-9232-DA7FF95E154A}"/>
          </ac:spMkLst>
        </pc:spChg>
        <pc:spChg chg="mod">
          <ac:chgData name="Witt-Marett, Brenna Lauren" userId="65190665-c736-4abd-a492-60ee75090829" providerId="ADAL" clId="{F8BDBC5C-6683-E84A-9BF9-ED0821FD4C89}" dt="2021-07-07T14:54:53.139" v="4847" actId="20577"/>
          <ac:spMkLst>
            <pc:docMk/>
            <pc:sldMk cId="513685520" sldId="281"/>
            <ac:spMk id="5" creationId="{8CCB9F7A-3A70-574E-9AAC-63400A3922F7}"/>
          </ac:spMkLst>
        </pc:spChg>
        <pc:spChg chg="mod">
          <ac:chgData name="Witt-Marett, Brenna Lauren" userId="65190665-c736-4abd-a492-60ee75090829" providerId="ADAL" clId="{F8BDBC5C-6683-E84A-9BF9-ED0821FD4C89}" dt="2021-07-07T14:56:49.702" v="4954" actId="20577"/>
          <ac:spMkLst>
            <pc:docMk/>
            <pc:sldMk cId="513685520" sldId="281"/>
            <ac:spMk id="6" creationId="{9B54FA1C-D3B9-0041-ADE9-D5555F64798E}"/>
          </ac:spMkLst>
        </pc:spChg>
        <pc:spChg chg="mod">
          <ac:chgData name="Witt-Marett, Brenna Lauren" userId="65190665-c736-4abd-a492-60ee75090829" providerId="ADAL" clId="{F8BDBC5C-6683-E84A-9BF9-ED0821FD4C89}" dt="2021-07-07T15:36:45.905" v="5603" actId="20577"/>
          <ac:spMkLst>
            <pc:docMk/>
            <pc:sldMk cId="513685520" sldId="281"/>
            <ac:spMk id="7" creationId="{8CB94D96-B625-0C40-AA36-A0262E36DF3E}"/>
          </ac:spMkLst>
        </pc:spChg>
        <pc:spChg chg="mod">
          <ac:chgData name="Witt-Marett, Brenna Lauren" userId="65190665-c736-4abd-a492-60ee75090829" providerId="ADAL" clId="{F8BDBC5C-6683-E84A-9BF9-ED0821FD4C89}" dt="2021-07-07T15:30:39.316" v="5537" actId="20577"/>
          <ac:spMkLst>
            <pc:docMk/>
            <pc:sldMk cId="513685520" sldId="281"/>
            <ac:spMk id="8" creationId="{46F42211-2631-EE4E-973E-8ED465488D22}"/>
          </ac:spMkLst>
        </pc:spChg>
        <pc:spChg chg="mod">
          <ac:chgData name="Witt-Marett, Brenna Lauren" userId="65190665-c736-4abd-a492-60ee75090829" providerId="ADAL" clId="{F8BDBC5C-6683-E84A-9BF9-ED0821FD4C89}" dt="2021-07-07T14:56:02.894" v="4937" actId="20577"/>
          <ac:spMkLst>
            <pc:docMk/>
            <pc:sldMk cId="513685520" sldId="281"/>
            <ac:spMk id="9" creationId="{6990727D-28C2-E648-8512-FE40649829B3}"/>
          </ac:spMkLst>
        </pc:spChg>
        <pc:spChg chg="add del mod">
          <ac:chgData name="Witt-Marett, Brenna Lauren" userId="65190665-c736-4abd-a492-60ee75090829" providerId="ADAL" clId="{F8BDBC5C-6683-E84A-9BF9-ED0821FD4C89}" dt="2021-07-07T15:05:02.870" v="5118" actId="931"/>
          <ac:spMkLst>
            <pc:docMk/>
            <pc:sldMk cId="513685520" sldId="281"/>
            <ac:spMk id="11" creationId="{06BF7F13-2648-CB42-92C4-18DACE91AD16}"/>
          </ac:spMkLst>
        </pc:spChg>
        <pc:spChg chg="add del mod">
          <ac:chgData name="Witt-Marett, Brenna Lauren" userId="65190665-c736-4abd-a492-60ee75090829" providerId="ADAL" clId="{F8BDBC5C-6683-E84A-9BF9-ED0821FD4C89}" dt="2021-07-07T15:04:07.487" v="5115" actId="931"/>
          <ac:spMkLst>
            <pc:docMk/>
            <pc:sldMk cId="513685520" sldId="281"/>
            <ac:spMk id="13" creationId="{075BD92F-1AA5-B244-9C7D-09AEE58EFB26}"/>
          </ac:spMkLst>
        </pc:spChg>
        <pc:spChg chg="mod">
          <ac:chgData name="Witt-Marett, Brenna Lauren" userId="65190665-c736-4abd-a492-60ee75090829" providerId="ADAL" clId="{F8BDBC5C-6683-E84A-9BF9-ED0821FD4C89}" dt="2021-07-07T15:32:58.873" v="5541" actId="20577"/>
          <ac:spMkLst>
            <pc:docMk/>
            <pc:sldMk cId="513685520" sldId="281"/>
            <ac:spMk id="14" creationId="{2C803FFC-EAEB-B64A-A842-925AF915A2A3}"/>
          </ac:spMkLst>
        </pc:spChg>
        <pc:spChg chg="add del mod">
          <ac:chgData name="Witt-Marett, Brenna Lauren" userId="65190665-c736-4abd-a492-60ee75090829" providerId="ADAL" clId="{F8BDBC5C-6683-E84A-9BF9-ED0821FD4C89}" dt="2021-07-07T15:03:59.377" v="5109" actId="931"/>
          <ac:spMkLst>
            <pc:docMk/>
            <pc:sldMk cId="513685520" sldId="281"/>
            <ac:spMk id="17" creationId="{73B51AB1-3E8E-8746-9ED9-C9090F1935FF}"/>
          </ac:spMkLst>
        </pc:spChg>
        <pc:spChg chg="add del mod">
          <ac:chgData name="Witt-Marett, Brenna Lauren" userId="65190665-c736-4abd-a492-60ee75090829" providerId="ADAL" clId="{F8BDBC5C-6683-E84A-9BF9-ED0821FD4C89}" dt="2021-07-07T15:04:03.412" v="5112" actId="931"/>
          <ac:spMkLst>
            <pc:docMk/>
            <pc:sldMk cId="513685520" sldId="281"/>
            <ac:spMk id="21" creationId="{C0B84073-C7A8-A54C-8F8F-459E247405E7}"/>
          </ac:spMkLst>
        </pc:spChg>
        <pc:picChg chg="del">
          <ac:chgData name="Witt-Marett, Brenna Lauren" userId="65190665-c736-4abd-a492-60ee75090829" providerId="ADAL" clId="{F8BDBC5C-6683-E84A-9BF9-ED0821FD4C89}" dt="2021-07-07T14:56:32.571" v="4947" actId="478"/>
          <ac:picMkLst>
            <pc:docMk/>
            <pc:sldMk cId="513685520" sldId="281"/>
            <ac:picMk id="16" creationId="{A6C0C79D-C757-AF45-B82F-774C1242FA90}"/>
          </ac:picMkLst>
        </pc:picChg>
        <pc:picChg chg="del">
          <ac:chgData name="Witt-Marett, Brenna Lauren" userId="65190665-c736-4abd-a492-60ee75090829" providerId="ADAL" clId="{F8BDBC5C-6683-E84A-9BF9-ED0821FD4C89}" dt="2021-07-07T14:56:34.041" v="4948" actId="478"/>
          <ac:picMkLst>
            <pc:docMk/>
            <pc:sldMk cId="513685520" sldId="281"/>
            <ac:picMk id="18" creationId="{14E3EE9C-C279-6142-9778-E139B96B3F11}"/>
          </ac:picMkLst>
        </pc:picChg>
        <pc:picChg chg="del">
          <ac:chgData name="Witt-Marett, Brenna Lauren" userId="65190665-c736-4abd-a492-60ee75090829" providerId="ADAL" clId="{F8BDBC5C-6683-E84A-9BF9-ED0821FD4C89}" dt="2021-07-07T14:56:35.658" v="4949" actId="478"/>
          <ac:picMkLst>
            <pc:docMk/>
            <pc:sldMk cId="513685520" sldId="281"/>
            <ac:picMk id="20" creationId="{2A8D9484-971B-4A40-8DFD-D803A924C48A}"/>
          </ac:picMkLst>
        </pc:picChg>
        <pc:picChg chg="del">
          <ac:chgData name="Witt-Marett, Brenna Lauren" userId="65190665-c736-4abd-a492-60ee75090829" providerId="ADAL" clId="{F8BDBC5C-6683-E84A-9BF9-ED0821FD4C89}" dt="2021-07-07T14:56:36.894" v="4950" actId="478"/>
          <ac:picMkLst>
            <pc:docMk/>
            <pc:sldMk cId="513685520" sldId="281"/>
            <ac:picMk id="22" creationId="{7C6158E8-78BD-8040-8EDA-E4637D4AF538}"/>
          </ac:picMkLst>
        </pc:picChg>
        <pc:picChg chg="add mod">
          <ac:chgData name="Witt-Marett, Brenna Lauren" userId="65190665-c736-4abd-a492-60ee75090829" providerId="ADAL" clId="{F8BDBC5C-6683-E84A-9BF9-ED0821FD4C89}" dt="2021-07-07T15:17:44.420" v="5121" actId="14826"/>
          <ac:picMkLst>
            <pc:docMk/>
            <pc:sldMk cId="513685520" sldId="281"/>
            <ac:picMk id="24" creationId="{A47763D1-BC58-7846-BEB6-6EE8425C1618}"/>
          </ac:picMkLst>
        </pc:picChg>
        <pc:picChg chg="add mod">
          <ac:chgData name="Witt-Marett, Brenna Lauren" userId="65190665-c736-4abd-a492-60ee75090829" providerId="ADAL" clId="{F8BDBC5C-6683-E84A-9BF9-ED0821FD4C89}" dt="2021-07-07T15:17:52.614" v="5122" actId="14826"/>
          <ac:picMkLst>
            <pc:docMk/>
            <pc:sldMk cId="513685520" sldId="281"/>
            <ac:picMk id="26" creationId="{C12DBFA0-2551-9D47-80D3-52C6D705FBF4}"/>
          </ac:picMkLst>
        </pc:picChg>
        <pc:picChg chg="add mod">
          <ac:chgData name="Witt-Marett, Brenna Lauren" userId="65190665-c736-4abd-a492-60ee75090829" providerId="ADAL" clId="{F8BDBC5C-6683-E84A-9BF9-ED0821FD4C89}" dt="2021-07-07T15:17:37.421" v="5120" actId="14826"/>
          <ac:picMkLst>
            <pc:docMk/>
            <pc:sldMk cId="513685520" sldId="281"/>
            <ac:picMk id="28" creationId="{AF97B173-0EE5-7545-84F8-79EEE7C806BF}"/>
          </ac:picMkLst>
        </pc:picChg>
        <pc:picChg chg="add mod">
          <ac:chgData name="Witt-Marett, Brenna Lauren" userId="65190665-c736-4abd-a492-60ee75090829" providerId="ADAL" clId="{F8BDBC5C-6683-E84A-9BF9-ED0821FD4C89}" dt="2021-07-07T15:17:30.677" v="5119" actId="14826"/>
          <ac:picMkLst>
            <pc:docMk/>
            <pc:sldMk cId="513685520" sldId="281"/>
            <ac:picMk id="30" creationId="{F0BC1ECB-06B1-6D40-AB23-8B2229DB9E12}"/>
          </ac:picMkLst>
        </pc:picChg>
      </pc:sldChg>
      <pc:sldChg chg="add ord">
        <pc:chgData name="Witt-Marett, Brenna Lauren" userId="65190665-c736-4abd-a492-60ee75090829" providerId="ADAL" clId="{F8BDBC5C-6683-E84A-9BF9-ED0821FD4C89}" dt="2021-07-07T15:24:42.670" v="5398" actId="20578"/>
        <pc:sldMkLst>
          <pc:docMk/>
          <pc:sldMk cId="2051745369" sldId="282"/>
        </pc:sldMkLst>
      </pc:sldChg>
      <pc:sldChg chg="add del">
        <pc:chgData name="Witt-Marett, Brenna Lauren" userId="65190665-c736-4abd-a492-60ee75090829" providerId="ADAL" clId="{F8BDBC5C-6683-E84A-9BF9-ED0821FD4C89}" dt="2021-07-07T15:36:34.785" v="5593" actId="2890"/>
        <pc:sldMkLst>
          <pc:docMk/>
          <pc:sldMk cId="3217950520" sldId="283"/>
        </pc:sldMkLst>
      </pc:sldChg>
      <pc:sldMasterChg chg="addSldLayout delSldLayout modSldLayout">
        <pc:chgData name="Witt-Marett, Brenna Lauren" userId="65190665-c736-4abd-a492-60ee75090829" providerId="ADAL" clId="{F8BDBC5C-6683-E84A-9BF9-ED0821FD4C89}" dt="2021-07-07T15:56:47.169" v="5919" actId="6014"/>
        <pc:sldMasterMkLst>
          <pc:docMk/>
          <pc:sldMasterMk cId="2881484881" sldId="2147483648"/>
        </pc:sldMasterMkLst>
        <pc:sldLayoutChg chg="addSp delSp modSp mod">
          <pc:chgData name="Witt-Marett, Brenna Lauren" userId="65190665-c736-4abd-a492-60ee75090829" providerId="ADAL" clId="{F8BDBC5C-6683-E84A-9BF9-ED0821FD4C89}" dt="2021-07-07T15:23:02.330" v="5282" actId="1582"/>
          <pc:sldLayoutMkLst>
            <pc:docMk/>
            <pc:sldMasterMk cId="2881484881" sldId="2147483648"/>
            <pc:sldLayoutMk cId="3574256213" sldId="2147483649"/>
          </pc:sldLayoutMkLst>
          <pc:spChg chg="add del">
            <ac:chgData name="Witt-Marett, Brenna Lauren" userId="65190665-c736-4abd-a492-60ee75090829" providerId="ADAL" clId="{F8BDBC5C-6683-E84A-9BF9-ED0821FD4C89}" dt="2021-07-07T15:21:26.011" v="5253" actId="11529"/>
            <ac:spMkLst>
              <pc:docMk/>
              <pc:sldMasterMk cId="2881484881" sldId="2147483648"/>
              <pc:sldLayoutMk cId="3574256213" sldId="2147483649"/>
              <ac:spMk id="2" creationId="{2FFF9CD1-C9B5-834C-A8A7-817C714AFEF7}"/>
            </ac:spMkLst>
          </pc:spChg>
          <pc:spChg chg="add del mod">
            <ac:chgData name="Witt-Marett, Brenna Lauren" userId="65190665-c736-4abd-a492-60ee75090829" providerId="ADAL" clId="{F8BDBC5C-6683-E84A-9BF9-ED0821FD4C89}" dt="2021-07-07T15:21:32.493" v="5255" actId="478"/>
            <ac:spMkLst>
              <pc:docMk/>
              <pc:sldMasterMk cId="2881484881" sldId="2147483648"/>
              <pc:sldLayoutMk cId="3574256213" sldId="2147483649"/>
              <ac:spMk id="3" creationId="{25717BA8-1342-CF47-BC4C-8094D746AF34}"/>
            </ac:spMkLst>
          </pc:spChg>
          <pc:spChg chg="mod">
            <ac:chgData name="Witt-Marett, Brenna Lauren" userId="65190665-c736-4abd-a492-60ee75090829" providerId="ADAL" clId="{F8BDBC5C-6683-E84A-9BF9-ED0821FD4C89}" dt="2021-07-07T15:22:29.704" v="5275" actId="14100"/>
            <ac:spMkLst>
              <pc:docMk/>
              <pc:sldMasterMk cId="2881484881" sldId="2147483648"/>
              <pc:sldLayoutMk cId="3574256213" sldId="2147483649"/>
              <ac:spMk id="7" creationId="{DFB993DE-C51E-BB46-B55D-152FFA9E97A4}"/>
            </ac:spMkLst>
          </pc:spChg>
          <pc:spChg chg="mod">
            <ac:chgData name="Witt-Marett, Brenna Lauren" userId="65190665-c736-4abd-a492-60ee75090829" providerId="ADAL" clId="{F8BDBC5C-6683-E84A-9BF9-ED0821FD4C89}" dt="2021-07-07T15:22:38.029" v="5277" actId="14100"/>
            <ac:spMkLst>
              <pc:docMk/>
              <pc:sldMasterMk cId="2881484881" sldId="2147483648"/>
              <pc:sldLayoutMk cId="3574256213" sldId="2147483649"/>
              <ac:spMk id="9" creationId="{86A8BBDC-E72D-D746-A773-AC998C7C65D0}"/>
            </ac:spMkLst>
          </pc:spChg>
          <pc:spChg chg="mod">
            <ac:chgData name="Witt-Marett, Brenna Lauren" userId="65190665-c736-4abd-a492-60ee75090829" providerId="ADAL" clId="{F8BDBC5C-6683-E84A-9BF9-ED0821FD4C89}" dt="2021-07-07T15:22:42.912" v="5278" actId="14100"/>
            <ac:spMkLst>
              <pc:docMk/>
              <pc:sldMasterMk cId="2881484881" sldId="2147483648"/>
              <pc:sldLayoutMk cId="3574256213" sldId="2147483649"/>
              <ac:spMk id="13" creationId="{AE6E0F42-801C-AB48-892E-CED581A6E753}"/>
            </ac:spMkLst>
          </pc:spChg>
          <pc:spChg chg="mod">
            <ac:chgData name="Witt-Marett, Brenna Lauren" userId="65190665-c736-4abd-a492-60ee75090829" providerId="ADAL" clId="{F8BDBC5C-6683-E84A-9BF9-ED0821FD4C89}" dt="2021-07-07T15:22:27.420" v="5274" actId="14100"/>
            <ac:spMkLst>
              <pc:docMk/>
              <pc:sldMasterMk cId="2881484881" sldId="2147483648"/>
              <pc:sldLayoutMk cId="3574256213" sldId="2147483649"/>
              <ac:spMk id="14" creationId="{F58A8558-2B2C-0448-96CB-16FBECF2C733}"/>
            </ac:spMkLst>
          </pc:spChg>
          <pc:picChg chg="del mod">
            <ac:chgData name="Witt-Marett, Brenna Lauren" userId="65190665-c736-4abd-a492-60ee75090829" providerId="ADAL" clId="{F8BDBC5C-6683-E84A-9BF9-ED0821FD4C89}" dt="2021-07-07T15:21:01.506" v="5207" actId="478"/>
            <ac:picMkLst>
              <pc:docMk/>
              <pc:sldMasterMk cId="2881484881" sldId="2147483648"/>
              <pc:sldLayoutMk cId="3574256213" sldId="2147483649"/>
              <ac:picMk id="15" creationId="{A4F13927-D800-1D49-A9CB-F31BDB188166}"/>
            </ac:picMkLst>
          </pc:picChg>
          <pc:cxnChg chg="add mod">
            <ac:chgData name="Witt-Marett, Brenna Lauren" userId="65190665-c736-4abd-a492-60ee75090829" providerId="ADAL" clId="{F8BDBC5C-6683-E84A-9BF9-ED0821FD4C89}" dt="2021-07-07T15:23:02.330" v="5282" actId="1582"/>
            <ac:cxnSpMkLst>
              <pc:docMk/>
              <pc:sldMasterMk cId="2881484881" sldId="2147483648"/>
              <pc:sldLayoutMk cId="3574256213" sldId="2147483649"/>
              <ac:cxnSpMk id="5" creationId="{BB99A739-F829-D047-AAEB-994BA4133FCA}"/>
            </ac:cxnSpMkLst>
          </pc:cxnChg>
          <pc:cxnChg chg="del mod">
            <ac:chgData name="Witt-Marett, Brenna Lauren" userId="65190665-c736-4abd-a492-60ee75090829" providerId="ADAL" clId="{F8BDBC5C-6683-E84A-9BF9-ED0821FD4C89}" dt="2021-07-07T15:20:33.740" v="5201" actId="478"/>
            <ac:cxnSpMkLst>
              <pc:docMk/>
              <pc:sldMasterMk cId="2881484881" sldId="2147483648"/>
              <pc:sldLayoutMk cId="3574256213" sldId="2147483649"/>
              <ac:cxnSpMk id="8" creationId="{34CEC92F-D899-8749-AFBC-38EA329934A5}"/>
            </ac:cxnSpMkLst>
          </pc:cxnChg>
        </pc:sldLayoutChg>
        <pc:sldLayoutChg chg="modSp mod">
          <pc:chgData name="Witt-Marett, Brenna Lauren" userId="65190665-c736-4abd-a492-60ee75090829" providerId="ADAL" clId="{F8BDBC5C-6683-E84A-9BF9-ED0821FD4C89}" dt="2021-07-06T20:22:47.060" v="225" actId="14100"/>
          <pc:sldLayoutMkLst>
            <pc:docMk/>
            <pc:sldMasterMk cId="2881484881" sldId="2147483648"/>
            <pc:sldLayoutMk cId="1114082591" sldId="2147483652"/>
          </pc:sldLayoutMkLst>
          <pc:spChg chg="mod">
            <ac:chgData name="Witt-Marett, Brenna Lauren" userId="65190665-c736-4abd-a492-60ee75090829" providerId="ADAL" clId="{F8BDBC5C-6683-E84A-9BF9-ED0821FD4C89}" dt="2021-07-06T20:22:47.060" v="225" actId="14100"/>
            <ac:spMkLst>
              <pc:docMk/>
              <pc:sldMasterMk cId="2881484881" sldId="2147483648"/>
              <pc:sldLayoutMk cId="1114082591" sldId="2147483652"/>
              <ac:spMk id="3" creationId="{A398FF05-970A-E64F-ACFD-3B444240E1F1}"/>
            </ac:spMkLst>
          </pc:spChg>
          <pc:spChg chg="mod">
            <ac:chgData name="Witt-Marett, Brenna Lauren" userId="65190665-c736-4abd-a492-60ee75090829" providerId="ADAL" clId="{F8BDBC5C-6683-E84A-9BF9-ED0821FD4C89}" dt="2021-07-06T20:22:47.060" v="225" actId="14100"/>
            <ac:spMkLst>
              <pc:docMk/>
              <pc:sldMasterMk cId="2881484881" sldId="2147483648"/>
              <pc:sldLayoutMk cId="1114082591" sldId="2147483652"/>
              <ac:spMk id="4" creationId="{7B17BE7F-86CE-9447-8189-93ECC7708A4E}"/>
            </ac:spMkLst>
          </pc:spChg>
        </pc:sldLayoutChg>
        <pc:sldLayoutChg chg="del">
          <pc:chgData name="Witt-Marett, Brenna Lauren" userId="65190665-c736-4abd-a492-60ee75090829" providerId="ADAL" clId="{F8BDBC5C-6683-E84A-9BF9-ED0821FD4C89}" dt="2021-07-06T20:22:36.026" v="224" actId="2696"/>
          <pc:sldLayoutMkLst>
            <pc:docMk/>
            <pc:sldMasterMk cId="2881484881" sldId="2147483648"/>
            <pc:sldLayoutMk cId="152741913" sldId="2147483653"/>
          </pc:sldLayoutMkLst>
        </pc:sldLayoutChg>
        <pc:sldLayoutChg chg="addSp delSp modSp mod">
          <pc:chgData name="Witt-Marett, Brenna Lauren" userId="65190665-c736-4abd-a492-60ee75090829" providerId="ADAL" clId="{F8BDBC5C-6683-E84A-9BF9-ED0821FD4C89}" dt="2021-07-06T20:22:55.096" v="228" actId="14100"/>
          <pc:sldLayoutMkLst>
            <pc:docMk/>
            <pc:sldMasterMk cId="2881484881" sldId="2147483648"/>
            <pc:sldLayoutMk cId="1303925225" sldId="2147483654"/>
          </pc:sldLayoutMkLst>
          <pc:spChg chg="del">
            <ac:chgData name="Witt-Marett, Brenna Lauren" userId="65190665-c736-4abd-a492-60ee75090829" providerId="ADAL" clId="{F8BDBC5C-6683-E84A-9BF9-ED0821FD4C89}" dt="2021-07-06T20:22:18.047" v="219" actId="478"/>
            <ac:spMkLst>
              <pc:docMk/>
              <pc:sldMasterMk cId="2881484881" sldId="2147483648"/>
              <pc:sldLayoutMk cId="1303925225" sldId="2147483654"/>
              <ac:spMk id="3" creationId="{390675FA-6DF0-0A42-BA48-D9F25116C0DB}"/>
            </ac:spMkLst>
          </pc:spChg>
          <pc:spChg chg="del">
            <ac:chgData name="Witt-Marett, Brenna Lauren" userId="65190665-c736-4abd-a492-60ee75090829" providerId="ADAL" clId="{F8BDBC5C-6683-E84A-9BF9-ED0821FD4C89}" dt="2021-07-06T20:22:22.806" v="221" actId="478"/>
            <ac:spMkLst>
              <pc:docMk/>
              <pc:sldMasterMk cId="2881484881" sldId="2147483648"/>
              <pc:sldLayoutMk cId="1303925225" sldId="2147483654"/>
              <ac:spMk id="4" creationId="{F2698BA3-1C13-4447-B54D-8484CC9D24E7}"/>
            </ac:spMkLst>
          </pc:spChg>
          <pc:spChg chg="del">
            <ac:chgData name="Witt-Marett, Brenna Lauren" userId="65190665-c736-4abd-a492-60ee75090829" providerId="ADAL" clId="{F8BDBC5C-6683-E84A-9BF9-ED0821FD4C89}" dt="2021-07-06T20:22:21.468" v="220" actId="478"/>
            <ac:spMkLst>
              <pc:docMk/>
              <pc:sldMasterMk cId="2881484881" sldId="2147483648"/>
              <pc:sldLayoutMk cId="1303925225" sldId="2147483654"/>
              <ac:spMk id="5" creationId="{887E3C1C-5084-9344-A691-56AF5256AD79}"/>
            </ac:spMkLst>
          </pc:spChg>
          <pc:spChg chg="add del mod">
            <ac:chgData name="Witt-Marett, Brenna Lauren" userId="65190665-c736-4abd-a492-60ee75090829" providerId="ADAL" clId="{F8BDBC5C-6683-E84A-9BF9-ED0821FD4C89}" dt="2021-07-06T20:22:49.255" v="226" actId="478"/>
            <ac:spMkLst>
              <pc:docMk/>
              <pc:sldMasterMk cId="2881484881" sldId="2147483648"/>
              <pc:sldLayoutMk cId="1303925225" sldId="2147483654"/>
              <ac:spMk id="6" creationId="{ED40FC49-9710-E146-BD37-383AA4F65E86}"/>
            </ac:spMkLst>
          </pc:spChg>
          <pc:spChg chg="add mod">
            <ac:chgData name="Witt-Marett, Brenna Lauren" userId="65190665-c736-4abd-a492-60ee75090829" providerId="ADAL" clId="{F8BDBC5C-6683-E84A-9BF9-ED0821FD4C89}" dt="2021-07-06T20:22:55.096" v="228" actId="14100"/>
            <ac:spMkLst>
              <pc:docMk/>
              <pc:sldMasterMk cId="2881484881" sldId="2147483648"/>
              <pc:sldLayoutMk cId="1303925225" sldId="2147483654"/>
              <ac:spMk id="7" creationId="{BA5A348D-82F9-5B4D-8BBF-92DEC8338DE3}"/>
            </ac:spMkLst>
          </pc:spChg>
        </pc:sldLayoutChg>
        <pc:sldLayoutChg chg="delSp mod">
          <pc:chgData name="Witt-Marett, Brenna Lauren" userId="65190665-c736-4abd-a492-60ee75090829" providerId="ADAL" clId="{F8BDBC5C-6683-E84A-9BF9-ED0821FD4C89}" dt="2021-07-06T20:23:05.264" v="231" actId="478"/>
          <pc:sldLayoutMkLst>
            <pc:docMk/>
            <pc:sldMasterMk cId="2881484881" sldId="2147483648"/>
            <pc:sldLayoutMk cId="3055320897" sldId="2147483656"/>
          </pc:sldLayoutMkLst>
          <pc:spChg chg="del">
            <ac:chgData name="Witt-Marett, Brenna Lauren" userId="65190665-c736-4abd-a492-60ee75090829" providerId="ADAL" clId="{F8BDBC5C-6683-E84A-9BF9-ED0821FD4C89}" dt="2021-07-06T20:23:02.587" v="229" actId="478"/>
            <ac:spMkLst>
              <pc:docMk/>
              <pc:sldMasterMk cId="2881484881" sldId="2147483648"/>
              <pc:sldLayoutMk cId="3055320897" sldId="2147483656"/>
              <ac:spMk id="5" creationId="{7D883E7A-13A3-904F-BB31-59838316BF56}"/>
            </ac:spMkLst>
          </pc:spChg>
          <pc:spChg chg="del">
            <ac:chgData name="Witt-Marett, Brenna Lauren" userId="65190665-c736-4abd-a492-60ee75090829" providerId="ADAL" clId="{F8BDBC5C-6683-E84A-9BF9-ED0821FD4C89}" dt="2021-07-06T20:23:04.396" v="230" actId="478"/>
            <ac:spMkLst>
              <pc:docMk/>
              <pc:sldMasterMk cId="2881484881" sldId="2147483648"/>
              <pc:sldLayoutMk cId="3055320897" sldId="2147483656"/>
              <ac:spMk id="6" creationId="{2BED6A29-656D-A84A-84D8-C193784D82CC}"/>
            </ac:spMkLst>
          </pc:spChg>
          <pc:spChg chg="del">
            <ac:chgData name="Witt-Marett, Brenna Lauren" userId="65190665-c736-4abd-a492-60ee75090829" providerId="ADAL" clId="{F8BDBC5C-6683-E84A-9BF9-ED0821FD4C89}" dt="2021-07-06T20:23:05.264" v="231" actId="478"/>
            <ac:spMkLst>
              <pc:docMk/>
              <pc:sldMasterMk cId="2881484881" sldId="2147483648"/>
              <pc:sldLayoutMk cId="3055320897" sldId="2147483656"/>
              <ac:spMk id="7" creationId="{18421C36-1E93-C740-B519-A1DBFD42681B}"/>
            </ac:spMkLst>
          </pc:spChg>
        </pc:sldLayoutChg>
        <pc:sldLayoutChg chg="add del">
          <pc:chgData name="Witt-Marett, Brenna Lauren" userId="65190665-c736-4abd-a492-60ee75090829" providerId="ADAL" clId="{F8BDBC5C-6683-E84A-9BF9-ED0821FD4C89}" dt="2021-07-06T18:27:31.682" v="5" actId="2696"/>
          <pc:sldLayoutMkLst>
            <pc:docMk/>
            <pc:sldMasterMk cId="2881484881" sldId="2147483648"/>
            <pc:sldLayoutMk cId="2268817924" sldId="2147483660"/>
          </pc:sldLayoutMkLst>
        </pc:sldLayoutChg>
        <pc:sldLayoutChg chg="add del">
          <pc:chgData name="Witt-Marett, Brenna Lauren" userId="65190665-c736-4abd-a492-60ee75090829" providerId="ADAL" clId="{F8BDBC5C-6683-E84A-9BF9-ED0821FD4C89}" dt="2021-07-06T18:27:31.681" v="4" actId="2696"/>
          <pc:sldLayoutMkLst>
            <pc:docMk/>
            <pc:sldMasterMk cId="2881484881" sldId="2147483648"/>
            <pc:sldLayoutMk cId="2757101390" sldId="2147483661"/>
          </pc:sldLayoutMkLst>
        </pc:sldLayoutChg>
        <pc:sldLayoutChg chg="add del">
          <pc:chgData name="Witt-Marett, Brenna Lauren" userId="65190665-c736-4abd-a492-60ee75090829" providerId="ADAL" clId="{F8BDBC5C-6683-E84A-9BF9-ED0821FD4C89}" dt="2021-07-06T18:27:31.683" v="6" actId="2696"/>
          <pc:sldLayoutMkLst>
            <pc:docMk/>
            <pc:sldMasterMk cId="2881484881" sldId="2147483648"/>
            <pc:sldLayoutMk cId="2117369409" sldId="2147483662"/>
          </pc:sldLayoutMkLst>
        </pc:sldLayoutChg>
        <pc:sldLayoutChg chg="add del">
          <pc:chgData name="Witt-Marett, Brenna Lauren" userId="65190665-c736-4abd-a492-60ee75090829" providerId="ADAL" clId="{F8BDBC5C-6683-E84A-9BF9-ED0821FD4C89}" dt="2021-07-06T18:27:31.683" v="7" actId="2696"/>
          <pc:sldLayoutMkLst>
            <pc:docMk/>
            <pc:sldMasterMk cId="2881484881" sldId="2147483648"/>
            <pc:sldLayoutMk cId="650978464" sldId="2147483663"/>
          </pc:sldLayoutMkLst>
        </pc:sldLayoutChg>
        <pc:sldLayoutChg chg="modSp mod">
          <pc:chgData name="Witt-Marett, Brenna Lauren" userId="65190665-c736-4abd-a492-60ee75090829" providerId="ADAL" clId="{F8BDBC5C-6683-E84A-9BF9-ED0821FD4C89}" dt="2021-07-07T15:56:29.140" v="5917" actId="6014"/>
          <pc:sldLayoutMkLst>
            <pc:docMk/>
            <pc:sldMasterMk cId="2881484881" sldId="2147483648"/>
            <pc:sldLayoutMk cId="4052061587" sldId="2147483672"/>
          </pc:sldLayoutMkLst>
          <pc:spChg chg="mod">
            <ac:chgData name="Witt-Marett, Brenna Lauren" userId="65190665-c736-4abd-a492-60ee75090829" providerId="ADAL" clId="{F8BDBC5C-6683-E84A-9BF9-ED0821FD4C89}" dt="2021-07-06T20:32:05.582" v="491" actId="207"/>
            <ac:spMkLst>
              <pc:docMk/>
              <pc:sldMasterMk cId="2881484881" sldId="2147483648"/>
              <pc:sldLayoutMk cId="4052061587" sldId="2147483672"/>
              <ac:spMk id="9" creationId="{BD18AF12-7DCE-6349-BC71-B80D8D871A4C}"/>
            </ac:spMkLst>
          </pc:spChg>
          <pc:spChg chg="mod">
            <ac:chgData name="Witt-Marett, Brenna Lauren" userId="65190665-c736-4abd-a492-60ee75090829" providerId="ADAL" clId="{F8BDBC5C-6683-E84A-9BF9-ED0821FD4C89}" dt="2021-07-06T20:32:12.966" v="492" actId="207"/>
            <ac:spMkLst>
              <pc:docMk/>
              <pc:sldMasterMk cId="2881484881" sldId="2147483648"/>
              <pc:sldLayoutMk cId="4052061587" sldId="2147483672"/>
              <ac:spMk id="17" creationId="{82FF9490-B354-0345-B1F0-48B05971A374}"/>
            </ac:spMkLst>
          </pc:spChg>
          <pc:spChg chg="mod">
            <ac:chgData name="Witt-Marett, Brenna Lauren" userId="65190665-c736-4abd-a492-60ee75090829" providerId="ADAL" clId="{F8BDBC5C-6683-E84A-9BF9-ED0821FD4C89}" dt="2021-07-06T20:32:12.966" v="492" actId="207"/>
            <ac:spMkLst>
              <pc:docMk/>
              <pc:sldMasterMk cId="2881484881" sldId="2147483648"/>
              <pc:sldLayoutMk cId="4052061587" sldId="2147483672"/>
              <ac:spMk id="25" creationId="{329F175B-EF6F-524C-A363-490969431F58}"/>
            </ac:spMkLst>
          </pc:spChg>
          <pc:spChg chg="mod">
            <ac:chgData name="Witt-Marett, Brenna Lauren" userId="65190665-c736-4abd-a492-60ee75090829" providerId="ADAL" clId="{F8BDBC5C-6683-E84A-9BF9-ED0821FD4C89}" dt="2021-07-06T20:32:12.966" v="492" actId="207"/>
            <ac:spMkLst>
              <pc:docMk/>
              <pc:sldMasterMk cId="2881484881" sldId="2147483648"/>
              <pc:sldLayoutMk cId="4052061587" sldId="2147483672"/>
              <ac:spMk id="33" creationId="{241FC95D-B74A-EA42-A522-F2B4C428A457}"/>
            </ac:spMkLst>
          </pc:spChg>
        </pc:sldLayoutChg>
        <pc:sldLayoutChg chg="addSp delSp modSp add mod modTransition">
          <pc:chgData name="Witt-Marett, Brenna Lauren" userId="65190665-c736-4abd-a492-60ee75090829" providerId="ADAL" clId="{F8BDBC5C-6683-E84A-9BF9-ED0821FD4C89}" dt="2021-07-07T15:56:19.678" v="5916" actId="6014"/>
          <pc:sldLayoutMkLst>
            <pc:docMk/>
            <pc:sldMasterMk cId="2881484881" sldId="2147483648"/>
            <pc:sldLayoutMk cId="615991348" sldId="2147483677"/>
          </pc:sldLayoutMkLst>
          <pc:spChg chg="del mod">
            <ac:chgData name="Witt-Marett, Brenna Lauren" userId="65190665-c736-4abd-a492-60ee75090829" providerId="ADAL" clId="{F8BDBC5C-6683-E84A-9BF9-ED0821FD4C89}" dt="2021-07-06T20:56:12.199" v="942" actId="478"/>
            <ac:spMkLst>
              <pc:docMk/>
              <pc:sldMasterMk cId="2881484881" sldId="2147483648"/>
              <pc:sldLayoutMk cId="615991348" sldId="2147483677"/>
              <ac:spMk id="7" creationId="{4EF0550D-C76D-AC4E-8785-B5B468255E67}"/>
            </ac:spMkLst>
          </pc:spChg>
          <pc:spChg chg="del">
            <ac:chgData name="Witt-Marett, Brenna Lauren" userId="65190665-c736-4abd-a492-60ee75090829" providerId="ADAL" clId="{F8BDBC5C-6683-E84A-9BF9-ED0821FD4C89}" dt="2021-07-06T20:55:12.911" v="932" actId="478"/>
            <ac:spMkLst>
              <pc:docMk/>
              <pc:sldMasterMk cId="2881484881" sldId="2147483648"/>
              <pc:sldLayoutMk cId="615991348" sldId="2147483677"/>
              <ac:spMk id="15" creationId="{65F8B542-AA41-9A44-99D8-F3F1D81B83FD}"/>
            </ac:spMkLst>
          </pc:spChg>
          <pc:spChg chg="del">
            <ac:chgData name="Witt-Marett, Brenna Lauren" userId="65190665-c736-4abd-a492-60ee75090829" providerId="ADAL" clId="{F8BDBC5C-6683-E84A-9BF9-ED0821FD4C89}" dt="2021-07-06T20:55:34.453" v="936" actId="478"/>
            <ac:spMkLst>
              <pc:docMk/>
              <pc:sldMasterMk cId="2881484881" sldId="2147483648"/>
              <pc:sldLayoutMk cId="615991348" sldId="2147483677"/>
              <ac:spMk id="23" creationId="{53A7A7D4-2E4A-4D47-88E1-2B0C75CAD2C4}"/>
            </ac:spMkLst>
          </pc:spChg>
          <pc:spChg chg="del">
            <ac:chgData name="Witt-Marett, Brenna Lauren" userId="65190665-c736-4abd-a492-60ee75090829" providerId="ADAL" clId="{F8BDBC5C-6683-E84A-9BF9-ED0821FD4C89}" dt="2021-07-06T20:55:09.963" v="931" actId="478"/>
            <ac:spMkLst>
              <pc:docMk/>
              <pc:sldMasterMk cId="2881484881" sldId="2147483648"/>
              <pc:sldLayoutMk cId="615991348" sldId="2147483677"/>
              <ac:spMk id="31" creationId="{501C3B3A-B3B0-694C-9FB4-6B3FB4270DF0}"/>
            </ac:spMkLst>
          </pc:spChg>
          <pc:spChg chg="add mod">
            <ac:chgData name="Witt-Marett, Brenna Lauren" userId="65190665-c736-4abd-a492-60ee75090829" providerId="ADAL" clId="{F8BDBC5C-6683-E84A-9BF9-ED0821FD4C89}" dt="2021-07-06T21:01:44.584" v="1016" actId="113"/>
            <ac:spMkLst>
              <pc:docMk/>
              <pc:sldMasterMk cId="2881484881" sldId="2147483648"/>
              <pc:sldLayoutMk cId="615991348" sldId="2147483677"/>
              <ac:spMk id="35" creationId="{76284C40-67E6-3B4C-B203-E35E90FEB2DC}"/>
            </ac:spMkLst>
          </pc:spChg>
          <pc:spChg chg="del">
            <ac:chgData name="Witt-Marett, Brenna Lauren" userId="65190665-c736-4abd-a492-60ee75090829" providerId="ADAL" clId="{F8BDBC5C-6683-E84A-9BF9-ED0821FD4C89}" dt="2021-07-06T20:56:53.789" v="951" actId="478"/>
            <ac:spMkLst>
              <pc:docMk/>
              <pc:sldMasterMk cId="2881484881" sldId="2147483648"/>
              <pc:sldLayoutMk cId="615991348" sldId="2147483677"/>
              <ac:spMk id="41" creationId="{6A322177-11C5-E54F-8C20-68C09FBF6C9A}"/>
            </ac:spMkLst>
          </pc:spChg>
          <pc:spChg chg="del mod">
            <ac:chgData name="Witt-Marett, Brenna Lauren" userId="65190665-c736-4abd-a492-60ee75090829" providerId="ADAL" clId="{F8BDBC5C-6683-E84A-9BF9-ED0821FD4C89}" dt="2021-07-06T20:56:52.407" v="950" actId="478"/>
            <ac:spMkLst>
              <pc:docMk/>
              <pc:sldMasterMk cId="2881484881" sldId="2147483648"/>
              <pc:sldLayoutMk cId="615991348" sldId="2147483677"/>
              <ac:spMk id="42" creationId="{67CE52B2-333B-D741-AD2C-F9425CBF3236}"/>
            </ac:spMkLst>
          </pc:spChg>
          <pc:spChg chg="del">
            <ac:chgData name="Witt-Marett, Brenna Lauren" userId="65190665-c736-4abd-a492-60ee75090829" providerId="ADAL" clId="{F8BDBC5C-6683-E84A-9BF9-ED0821FD4C89}" dt="2021-07-06T20:56:55.313" v="952" actId="478"/>
            <ac:spMkLst>
              <pc:docMk/>
              <pc:sldMasterMk cId="2881484881" sldId="2147483648"/>
              <pc:sldLayoutMk cId="615991348" sldId="2147483677"/>
              <ac:spMk id="43" creationId="{E34CCF1E-42DB-E344-A5E9-88C11AA29E76}"/>
            </ac:spMkLst>
          </pc:spChg>
          <pc:spChg chg="add del">
            <ac:chgData name="Witt-Marett, Brenna Lauren" userId="65190665-c736-4abd-a492-60ee75090829" providerId="ADAL" clId="{F8BDBC5C-6683-E84A-9BF9-ED0821FD4C89}" dt="2021-07-06T20:57:23.850" v="955" actId="478"/>
            <ac:spMkLst>
              <pc:docMk/>
              <pc:sldMasterMk cId="2881484881" sldId="2147483648"/>
              <pc:sldLayoutMk cId="615991348" sldId="2147483677"/>
              <ac:spMk id="44" creationId="{965B9C03-6134-5D49-B9DA-DFE1C2072320}"/>
            </ac:spMkLst>
          </pc:spChg>
          <pc:spChg chg="mod">
            <ac:chgData name="Witt-Marett, Brenna Lauren" userId="65190665-c736-4abd-a492-60ee75090829" providerId="ADAL" clId="{F8BDBC5C-6683-E84A-9BF9-ED0821FD4C89}" dt="2021-07-06T21:01:50.579" v="1017" actId="255"/>
            <ac:spMkLst>
              <pc:docMk/>
              <pc:sldMasterMk cId="2881484881" sldId="2147483648"/>
              <pc:sldLayoutMk cId="615991348" sldId="2147483677"/>
              <ac:spMk id="45" creationId="{0173E903-738B-1449-8C93-EA8702EC277E}"/>
            </ac:spMkLst>
          </pc:spChg>
          <pc:spChg chg="mod">
            <ac:chgData name="Witt-Marett, Brenna Lauren" userId="65190665-c736-4abd-a492-60ee75090829" providerId="ADAL" clId="{F8BDBC5C-6683-E84A-9BF9-ED0821FD4C89}" dt="2021-07-06T21:01:54.607" v="1018" actId="255"/>
            <ac:spMkLst>
              <pc:docMk/>
              <pc:sldMasterMk cId="2881484881" sldId="2147483648"/>
              <pc:sldLayoutMk cId="615991348" sldId="2147483677"/>
              <ac:spMk id="46" creationId="{596CB386-7BFF-7943-B87D-50D503F0FC97}"/>
            </ac:spMkLst>
          </pc:spChg>
          <pc:spChg chg="mod">
            <ac:chgData name="Witt-Marett, Brenna Lauren" userId="65190665-c736-4abd-a492-60ee75090829" providerId="ADAL" clId="{F8BDBC5C-6683-E84A-9BF9-ED0821FD4C89}" dt="2021-07-06T21:01:57.982" v="1019" actId="255"/>
            <ac:spMkLst>
              <pc:docMk/>
              <pc:sldMasterMk cId="2881484881" sldId="2147483648"/>
              <pc:sldLayoutMk cId="615991348" sldId="2147483677"/>
              <ac:spMk id="47" creationId="{0683AA21-2427-F44C-9845-5049DA70E90A}"/>
            </ac:spMkLst>
          </pc:spChg>
          <pc:spChg chg="mod">
            <ac:chgData name="Witt-Marett, Brenna Lauren" userId="65190665-c736-4abd-a492-60ee75090829" providerId="ADAL" clId="{F8BDBC5C-6683-E84A-9BF9-ED0821FD4C89}" dt="2021-07-06T21:02:01.863" v="1020" actId="255"/>
            <ac:spMkLst>
              <pc:docMk/>
              <pc:sldMasterMk cId="2881484881" sldId="2147483648"/>
              <pc:sldLayoutMk cId="615991348" sldId="2147483677"/>
              <ac:spMk id="48" creationId="{ED86E630-7F7D-5C4D-86B9-A59AAED3C4E7}"/>
            </ac:spMkLst>
          </pc:spChg>
          <pc:spChg chg="mod">
            <ac:chgData name="Witt-Marett, Brenna Lauren" userId="65190665-c736-4abd-a492-60ee75090829" providerId="ADAL" clId="{F8BDBC5C-6683-E84A-9BF9-ED0821FD4C89}" dt="2021-07-06T20:58:48.522" v="966" actId="948"/>
            <ac:spMkLst>
              <pc:docMk/>
              <pc:sldMasterMk cId="2881484881" sldId="2147483648"/>
              <pc:sldLayoutMk cId="615991348" sldId="2147483677"/>
              <ac:spMk id="50" creationId="{F42E9B5A-014C-7D44-8C59-046310FCD7A4}"/>
            </ac:spMkLst>
          </pc:spChg>
          <pc:spChg chg="mod">
            <ac:chgData name="Witt-Marett, Brenna Lauren" userId="65190665-c736-4abd-a492-60ee75090829" providerId="ADAL" clId="{F8BDBC5C-6683-E84A-9BF9-ED0821FD4C89}" dt="2021-07-06T20:58:15.142" v="959" actId="948"/>
            <ac:spMkLst>
              <pc:docMk/>
              <pc:sldMasterMk cId="2881484881" sldId="2147483648"/>
              <pc:sldLayoutMk cId="615991348" sldId="2147483677"/>
              <ac:spMk id="51" creationId="{9927EA80-41FC-084E-B891-14E18F1D6531}"/>
            </ac:spMkLst>
          </pc:spChg>
          <pc:spChg chg="mod">
            <ac:chgData name="Witt-Marett, Brenna Lauren" userId="65190665-c736-4abd-a492-60ee75090829" providerId="ADAL" clId="{F8BDBC5C-6683-E84A-9BF9-ED0821FD4C89}" dt="2021-07-06T20:58:58.926" v="968" actId="948"/>
            <ac:spMkLst>
              <pc:docMk/>
              <pc:sldMasterMk cId="2881484881" sldId="2147483648"/>
              <pc:sldLayoutMk cId="615991348" sldId="2147483677"/>
              <ac:spMk id="52" creationId="{609B8B79-C333-0945-B89F-98EC65B22BEC}"/>
            </ac:spMkLst>
          </pc:spChg>
          <pc:spChg chg="mod">
            <ac:chgData name="Witt-Marett, Brenna Lauren" userId="65190665-c736-4abd-a492-60ee75090829" providerId="ADAL" clId="{F8BDBC5C-6683-E84A-9BF9-ED0821FD4C89}" dt="2021-07-06T20:59:08.851" v="970" actId="948"/>
            <ac:spMkLst>
              <pc:docMk/>
              <pc:sldMasterMk cId="2881484881" sldId="2147483648"/>
              <pc:sldLayoutMk cId="615991348" sldId="2147483677"/>
              <ac:spMk id="53" creationId="{45A29B82-4C66-A14C-9A5B-F72D3B7A2E7A}"/>
            </ac:spMkLst>
          </pc:spChg>
          <pc:spChg chg="del">
            <ac:chgData name="Witt-Marett, Brenna Lauren" userId="65190665-c736-4abd-a492-60ee75090829" providerId="ADAL" clId="{F8BDBC5C-6683-E84A-9BF9-ED0821FD4C89}" dt="2021-07-06T20:56:18.105" v="943" actId="478"/>
            <ac:spMkLst>
              <pc:docMk/>
              <pc:sldMasterMk cId="2881484881" sldId="2147483648"/>
              <pc:sldLayoutMk cId="615991348" sldId="2147483677"/>
              <ac:spMk id="61" creationId="{BFB796FF-2FFD-D040-AA78-A08C973986DC}"/>
            </ac:spMkLst>
          </pc:spChg>
          <pc:spChg chg="del">
            <ac:chgData name="Witt-Marett, Brenna Lauren" userId="65190665-c736-4abd-a492-60ee75090829" providerId="ADAL" clId="{F8BDBC5C-6683-E84A-9BF9-ED0821FD4C89}" dt="2021-07-06T20:55:06.282" v="930" actId="478"/>
            <ac:spMkLst>
              <pc:docMk/>
              <pc:sldMasterMk cId="2881484881" sldId="2147483648"/>
              <pc:sldLayoutMk cId="615991348" sldId="2147483677"/>
              <ac:spMk id="62" creationId="{D6A2C2B4-6590-1F48-AF35-6F49B74FF6F4}"/>
            </ac:spMkLst>
          </pc:spChg>
          <pc:spChg chg="del">
            <ac:chgData name="Witt-Marett, Brenna Lauren" userId="65190665-c736-4abd-a492-60ee75090829" providerId="ADAL" clId="{F8BDBC5C-6683-E84A-9BF9-ED0821FD4C89}" dt="2021-07-06T20:55:16.656" v="933" actId="478"/>
            <ac:spMkLst>
              <pc:docMk/>
              <pc:sldMasterMk cId="2881484881" sldId="2147483648"/>
              <pc:sldLayoutMk cId="615991348" sldId="2147483677"/>
              <ac:spMk id="63" creationId="{6593AEC9-BEB8-5242-AADF-784A56B9BD0C}"/>
            </ac:spMkLst>
          </pc:spChg>
          <pc:spChg chg="del">
            <ac:chgData name="Witt-Marett, Brenna Lauren" userId="65190665-c736-4abd-a492-60ee75090829" providerId="ADAL" clId="{F8BDBC5C-6683-E84A-9BF9-ED0821FD4C89}" dt="2021-07-06T20:55:36.872" v="937" actId="478"/>
            <ac:spMkLst>
              <pc:docMk/>
              <pc:sldMasterMk cId="2881484881" sldId="2147483648"/>
              <pc:sldLayoutMk cId="615991348" sldId="2147483677"/>
              <ac:spMk id="64" creationId="{D2561966-AF4F-D040-AAED-B60FB18BA36C}"/>
            </ac:spMkLst>
          </pc:spChg>
          <pc:grpChg chg="add del">
            <ac:chgData name="Witt-Marett, Brenna Lauren" userId="65190665-c736-4abd-a492-60ee75090829" providerId="ADAL" clId="{F8BDBC5C-6683-E84A-9BF9-ED0821FD4C89}" dt="2021-07-06T20:55:32.415" v="935" actId="478"/>
            <ac:grpSpMkLst>
              <pc:docMk/>
              <pc:sldMasterMk cId="2881484881" sldId="2147483648"/>
              <pc:sldLayoutMk cId="615991348" sldId="2147483677"/>
              <ac:grpSpMk id="5" creationId="{90CDEA6E-72D2-B747-B434-551362BAD560}"/>
            </ac:grpSpMkLst>
          </pc:grpChg>
        </pc:sldLayoutChg>
        <pc:sldLayoutChg chg="addSp delSp modSp add del mod modTransition">
          <pc:chgData name="Witt-Marett, Brenna Lauren" userId="65190665-c736-4abd-a492-60ee75090829" providerId="ADAL" clId="{F8BDBC5C-6683-E84A-9BF9-ED0821FD4C89}" dt="2021-07-06T20:25:58.436" v="261" actId="2696"/>
          <pc:sldLayoutMkLst>
            <pc:docMk/>
            <pc:sldMasterMk cId="2881484881" sldId="2147483648"/>
            <pc:sldLayoutMk cId="2098798907" sldId="2147483677"/>
          </pc:sldLayoutMkLst>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6" creationId="{7D7B8AF5-39F6-E54B-ACFB-B380B30ED22A}"/>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7" creationId="{4EF0550D-C76D-AC4E-8785-B5B468255E67}"/>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9" creationId="{BD18AF12-7DCE-6349-BC71-B80D8D871A4C}"/>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14" creationId="{AB3BBBAB-CE94-8343-9D0F-800502EDA6CC}"/>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15" creationId="{65F8B542-AA41-9A44-99D8-F3F1D81B83FD}"/>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17" creationId="{82FF9490-B354-0345-B1F0-48B05971A374}"/>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22" creationId="{65CDA1B4-6D2C-4540-BD45-EBE4348D1A42}"/>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23" creationId="{53A7A7D4-2E4A-4D47-88E1-2B0C75CAD2C4}"/>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25" creationId="{329F175B-EF6F-524C-A363-490969431F58}"/>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30" creationId="{C4AC381B-B97C-4841-BF91-010231823DC7}"/>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31" creationId="{501C3B3A-B3B0-694C-9FB4-6B3FB4270DF0}"/>
            </ac:spMkLst>
          </pc:spChg>
          <pc:spChg chg="mod topLvl">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33" creationId="{241FC95D-B74A-EA42-A522-F2B4C428A457}"/>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1" creationId="{6A322177-11C5-E54F-8C20-68C09FBF6C9A}"/>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2" creationId="{67CE52B2-333B-D741-AD2C-F9425CBF3236}"/>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3" creationId="{E34CCF1E-42DB-E344-A5E9-88C11AA29E76}"/>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4" creationId="{965B9C03-6134-5D49-B9DA-DFE1C2072320}"/>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5" creationId="{0173E903-738B-1449-8C93-EA8702EC277E}"/>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6" creationId="{596CB386-7BFF-7943-B87D-50D503F0FC97}"/>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7" creationId="{0683AA21-2427-F44C-9845-5049DA70E90A}"/>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48" creationId="{ED86E630-7F7D-5C4D-86B9-A59AAED3C4E7}"/>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0" creationId="{F42E9B5A-014C-7D44-8C59-046310FCD7A4}"/>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1" creationId="{9927EA80-41FC-084E-B891-14E18F1D6531}"/>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2" creationId="{609B8B79-C333-0945-B89F-98EC65B22BEC}"/>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3" creationId="{45A29B82-4C66-A14C-9A5B-F72D3B7A2E7A}"/>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6" creationId="{9874D6C3-6DE6-804B-93F1-876657F21244}"/>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7" creationId="{377C8829-2A8C-624C-9279-CF07123EEDA2}"/>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8" creationId="{46C0FEDA-0FDD-9648-9182-72A5582BCB43}"/>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59" creationId="{B373D899-EE29-634D-A087-F21B201E5E8C}"/>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61" creationId="{BFB796FF-2FFD-D040-AA78-A08C973986DC}"/>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62" creationId="{D6A2C2B4-6590-1F48-AF35-6F49B74FF6F4}"/>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63" creationId="{6593AEC9-BEB8-5242-AADF-784A56B9BD0C}"/>
            </ac:spMkLst>
          </pc:spChg>
          <pc:spChg chg="mod">
            <ac:chgData name="Witt-Marett, Brenna Lauren" userId="65190665-c736-4abd-a492-60ee75090829" providerId="ADAL" clId="{F8BDBC5C-6683-E84A-9BF9-ED0821FD4C89}" dt="2021-07-06T20:25:33.851" v="260" actId="14100"/>
            <ac:spMkLst>
              <pc:docMk/>
              <pc:sldMasterMk cId="2881484881" sldId="2147483648"/>
              <pc:sldLayoutMk cId="2098798907" sldId="2147483677"/>
              <ac:spMk id="64" creationId="{D2561966-AF4F-D040-AAED-B60FB18BA36C}"/>
            </ac:spMkLst>
          </pc:spChg>
          <pc:grpChg chg="add mod">
            <ac:chgData name="Witt-Marett, Brenna Lauren" userId="65190665-c736-4abd-a492-60ee75090829" providerId="ADAL" clId="{F8BDBC5C-6683-E84A-9BF9-ED0821FD4C89}" dt="2021-07-06T20:25:24.460" v="258" actId="338"/>
            <ac:grpSpMkLst>
              <pc:docMk/>
              <pc:sldMasterMk cId="2881484881" sldId="2147483648"/>
              <pc:sldLayoutMk cId="2098798907" sldId="2147483677"/>
              <ac:grpSpMk id="2" creationId="{C49601F3-1710-7145-931D-F431DDE6430E}"/>
            </ac:grpSpMkLst>
          </pc:grpChg>
          <pc:grpChg chg="del mod">
            <ac:chgData name="Witt-Marett, Brenna Lauren" userId="65190665-c736-4abd-a492-60ee75090829" providerId="ADAL" clId="{F8BDBC5C-6683-E84A-9BF9-ED0821FD4C89}" dt="2021-07-06T20:25:15.324" v="254" actId="165"/>
            <ac:grpSpMkLst>
              <pc:docMk/>
              <pc:sldMasterMk cId="2881484881" sldId="2147483648"/>
              <pc:sldLayoutMk cId="2098798907" sldId="2147483677"/>
              <ac:grpSpMk id="5" creationId="{90CDEA6E-72D2-B747-B434-551362BAD560}"/>
            </ac:grpSpMkLst>
          </pc:grpChg>
        </pc:sldLayoutChg>
        <pc:sldLayoutChg chg="delSp modSp add mod modTransition">
          <pc:chgData name="Witt-Marett, Brenna Lauren" userId="65190665-c736-4abd-a492-60ee75090829" providerId="ADAL" clId="{F8BDBC5C-6683-E84A-9BF9-ED0821FD4C89}" dt="2021-07-07T15:56:47.169" v="5919" actId="6014"/>
          <pc:sldLayoutMkLst>
            <pc:docMk/>
            <pc:sldMasterMk cId="2881484881" sldId="2147483648"/>
            <pc:sldLayoutMk cId="2305670053" sldId="2147483678"/>
          </pc:sldLayoutMkLst>
          <pc:spChg chg="del">
            <ac:chgData name="Witt-Marett, Brenna Lauren" userId="65190665-c736-4abd-a492-60ee75090829" providerId="ADAL" clId="{F8BDBC5C-6683-E84A-9BF9-ED0821FD4C89}" dt="2021-07-06T21:03:43.573" v="1105" actId="478"/>
            <ac:spMkLst>
              <pc:docMk/>
              <pc:sldMasterMk cId="2881484881" sldId="2147483648"/>
              <pc:sldLayoutMk cId="2305670053" sldId="2147483678"/>
              <ac:spMk id="45" creationId="{0173E903-738B-1449-8C93-EA8702EC277E}"/>
            </ac:spMkLst>
          </pc:spChg>
          <pc:spChg chg="del mod">
            <ac:chgData name="Witt-Marett, Brenna Lauren" userId="65190665-c736-4abd-a492-60ee75090829" providerId="ADAL" clId="{F8BDBC5C-6683-E84A-9BF9-ED0821FD4C89}" dt="2021-07-06T21:03:45.305" v="1107" actId="478"/>
            <ac:spMkLst>
              <pc:docMk/>
              <pc:sldMasterMk cId="2881484881" sldId="2147483648"/>
              <pc:sldLayoutMk cId="2305670053" sldId="2147483678"/>
              <ac:spMk id="46" creationId="{596CB386-7BFF-7943-B87D-50D503F0FC97}"/>
            </ac:spMkLst>
          </pc:spChg>
          <pc:spChg chg="del">
            <ac:chgData name="Witt-Marett, Brenna Lauren" userId="65190665-c736-4abd-a492-60ee75090829" providerId="ADAL" clId="{F8BDBC5C-6683-E84A-9BF9-ED0821FD4C89}" dt="2021-07-06T21:03:47.038" v="1108" actId="478"/>
            <ac:spMkLst>
              <pc:docMk/>
              <pc:sldMasterMk cId="2881484881" sldId="2147483648"/>
              <pc:sldLayoutMk cId="2305670053" sldId="2147483678"/>
              <ac:spMk id="47" creationId="{0683AA21-2427-F44C-9845-5049DA70E90A}"/>
            </ac:spMkLst>
          </pc:spChg>
          <pc:spChg chg="del">
            <ac:chgData name="Witt-Marett, Brenna Lauren" userId="65190665-c736-4abd-a492-60ee75090829" providerId="ADAL" clId="{F8BDBC5C-6683-E84A-9BF9-ED0821FD4C89}" dt="2021-07-06T21:03:48.133" v="1109" actId="478"/>
            <ac:spMkLst>
              <pc:docMk/>
              <pc:sldMasterMk cId="2881484881" sldId="2147483648"/>
              <pc:sldLayoutMk cId="2305670053" sldId="2147483678"/>
              <ac:spMk id="48" creationId="{ED86E630-7F7D-5C4D-86B9-A59AAED3C4E7}"/>
            </ac:spMkLst>
          </pc:spChg>
          <pc:spChg chg="del">
            <ac:chgData name="Witt-Marett, Brenna Lauren" userId="65190665-c736-4abd-a492-60ee75090829" providerId="ADAL" clId="{F8BDBC5C-6683-E84A-9BF9-ED0821FD4C89}" dt="2021-07-06T21:04:08.774" v="1113" actId="478"/>
            <ac:spMkLst>
              <pc:docMk/>
              <pc:sldMasterMk cId="2881484881" sldId="2147483648"/>
              <pc:sldLayoutMk cId="2305670053" sldId="2147483678"/>
              <ac:spMk id="50" creationId="{F42E9B5A-014C-7D44-8C59-046310FCD7A4}"/>
            </ac:spMkLst>
          </pc:spChg>
          <pc:spChg chg="del">
            <ac:chgData name="Witt-Marett, Brenna Lauren" userId="65190665-c736-4abd-a492-60ee75090829" providerId="ADAL" clId="{F8BDBC5C-6683-E84A-9BF9-ED0821FD4C89}" dt="2021-07-06T21:04:14.387" v="1114" actId="478"/>
            <ac:spMkLst>
              <pc:docMk/>
              <pc:sldMasterMk cId="2881484881" sldId="2147483648"/>
              <pc:sldLayoutMk cId="2305670053" sldId="2147483678"/>
              <ac:spMk id="51" creationId="{9927EA80-41FC-084E-B891-14E18F1D6531}"/>
            </ac:spMkLst>
          </pc:spChg>
          <pc:spChg chg="del">
            <ac:chgData name="Witt-Marett, Brenna Lauren" userId="65190665-c736-4abd-a492-60ee75090829" providerId="ADAL" clId="{F8BDBC5C-6683-E84A-9BF9-ED0821FD4C89}" dt="2021-07-06T21:04:17.880" v="1115" actId="478"/>
            <ac:spMkLst>
              <pc:docMk/>
              <pc:sldMasterMk cId="2881484881" sldId="2147483648"/>
              <pc:sldLayoutMk cId="2305670053" sldId="2147483678"/>
              <ac:spMk id="52" creationId="{609B8B79-C333-0945-B89F-98EC65B22BEC}"/>
            </ac:spMkLst>
          </pc:spChg>
          <pc:spChg chg="del">
            <ac:chgData name="Witt-Marett, Brenna Lauren" userId="65190665-c736-4abd-a492-60ee75090829" providerId="ADAL" clId="{F8BDBC5C-6683-E84A-9BF9-ED0821FD4C89}" dt="2021-07-06T21:04:21.383" v="1116" actId="478"/>
            <ac:spMkLst>
              <pc:docMk/>
              <pc:sldMasterMk cId="2881484881" sldId="2147483648"/>
              <pc:sldLayoutMk cId="2305670053" sldId="2147483678"/>
              <ac:spMk id="53" creationId="{45A29B82-4C66-A14C-9A5B-F72D3B7A2E7A}"/>
            </ac:spMkLst>
          </pc:spChg>
          <pc:spChg chg="del">
            <ac:chgData name="Witt-Marett, Brenna Lauren" userId="65190665-c736-4abd-a492-60ee75090829" providerId="ADAL" clId="{F8BDBC5C-6683-E84A-9BF9-ED0821FD4C89}" dt="2021-07-06T21:03:33.721" v="1101" actId="478"/>
            <ac:spMkLst>
              <pc:docMk/>
              <pc:sldMasterMk cId="2881484881" sldId="2147483648"/>
              <pc:sldLayoutMk cId="2305670053" sldId="2147483678"/>
              <ac:spMk id="56" creationId="{9874D6C3-6DE6-804B-93F1-876657F21244}"/>
            </ac:spMkLst>
          </pc:spChg>
          <pc:spChg chg="del">
            <ac:chgData name="Witt-Marett, Brenna Lauren" userId="65190665-c736-4abd-a492-60ee75090829" providerId="ADAL" clId="{F8BDBC5C-6683-E84A-9BF9-ED0821FD4C89}" dt="2021-07-06T21:03:34.827" v="1102" actId="478"/>
            <ac:spMkLst>
              <pc:docMk/>
              <pc:sldMasterMk cId="2881484881" sldId="2147483648"/>
              <pc:sldLayoutMk cId="2305670053" sldId="2147483678"/>
              <ac:spMk id="57" creationId="{377C8829-2A8C-624C-9279-CF07123EEDA2}"/>
            </ac:spMkLst>
          </pc:spChg>
          <pc:spChg chg="mod">
            <ac:chgData name="Witt-Marett, Brenna Lauren" userId="65190665-c736-4abd-a492-60ee75090829" providerId="ADAL" clId="{F8BDBC5C-6683-E84A-9BF9-ED0821FD4C89}" dt="2021-07-06T21:04:05.778" v="1112" actId="167"/>
            <ac:spMkLst>
              <pc:docMk/>
              <pc:sldMasterMk cId="2881484881" sldId="2147483648"/>
              <pc:sldLayoutMk cId="2305670053" sldId="2147483678"/>
              <ac:spMk id="58" creationId="{46C0FEDA-0FDD-9648-9182-72A5582BCB43}"/>
            </ac:spMkLst>
          </pc:spChg>
          <pc:spChg chg="del">
            <ac:chgData name="Witt-Marett, Brenna Lauren" userId="65190665-c736-4abd-a492-60ee75090829" providerId="ADAL" clId="{F8BDBC5C-6683-E84A-9BF9-ED0821FD4C89}" dt="2021-07-06T21:03:32.412" v="1100" actId="478"/>
            <ac:spMkLst>
              <pc:docMk/>
              <pc:sldMasterMk cId="2881484881" sldId="2147483648"/>
              <pc:sldLayoutMk cId="2305670053" sldId="2147483678"/>
              <ac:spMk id="59" creationId="{B373D899-EE29-634D-A087-F21B201E5E8C}"/>
            </ac:spMkLst>
          </pc:spChg>
          <pc:grpChg chg="del">
            <ac:chgData name="Witt-Marett, Brenna Lauren" userId="65190665-c736-4abd-a492-60ee75090829" providerId="ADAL" clId="{F8BDBC5C-6683-E84A-9BF9-ED0821FD4C89}" dt="2021-07-06T21:03:30.038" v="1099" actId="478"/>
            <ac:grpSpMkLst>
              <pc:docMk/>
              <pc:sldMasterMk cId="2881484881" sldId="2147483648"/>
              <pc:sldLayoutMk cId="2305670053" sldId="2147483678"/>
              <ac:grpSpMk id="5" creationId="{90CDEA6E-72D2-B747-B434-551362BAD560}"/>
            </ac:grpSpMkLst>
          </pc:grpChg>
        </pc:sldLayoutChg>
        <pc:sldLayoutChg chg="addSp delSp modSp add mod modTransition">
          <pc:chgData name="Witt-Marett, Brenna Lauren" userId="65190665-c736-4abd-a492-60ee75090829" providerId="ADAL" clId="{F8BDBC5C-6683-E84A-9BF9-ED0821FD4C89}" dt="2021-07-07T15:56:35.779" v="5918" actId="6014"/>
          <pc:sldLayoutMkLst>
            <pc:docMk/>
            <pc:sldMasterMk cId="2881484881" sldId="2147483648"/>
            <pc:sldLayoutMk cId="2266733966" sldId="2147483679"/>
          </pc:sldLayoutMkLst>
          <pc:spChg chg="del mod topLvl">
            <ac:chgData name="Witt-Marett, Brenna Lauren" userId="65190665-c736-4abd-a492-60ee75090829" providerId="ADAL" clId="{F8BDBC5C-6683-E84A-9BF9-ED0821FD4C89}" dt="2021-07-06T22:40:08.120" v="3142" actId="478"/>
            <ac:spMkLst>
              <pc:docMk/>
              <pc:sldMasterMk cId="2881484881" sldId="2147483648"/>
              <pc:sldLayoutMk cId="2266733966" sldId="2147483679"/>
              <ac:spMk id="6" creationId="{7D7B8AF5-39F6-E54B-ACFB-B380B30ED22A}"/>
            </ac:spMkLst>
          </pc:spChg>
          <pc:spChg chg="add del mod topLvl">
            <ac:chgData name="Witt-Marett, Brenna Lauren" userId="65190665-c736-4abd-a492-60ee75090829" providerId="ADAL" clId="{F8BDBC5C-6683-E84A-9BF9-ED0821FD4C89}" dt="2021-07-06T22:40:28.033" v="3166" actId="478"/>
            <ac:spMkLst>
              <pc:docMk/>
              <pc:sldMasterMk cId="2881484881" sldId="2147483648"/>
              <pc:sldLayoutMk cId="2266733966" sldId="2147483679"/>
              <ac:spMk id="9" creationId="{BD18AF12-7DCE-6349-BC71-B80D8D871A4C}"/>
            </ac:spMkLst>
          </pc:spChg>
          <pc:spChg chg="del">
            <ac:chgData name="Witt-Marett, Brenna Lauren" userId="65190665-c736-4abd-a492-60ee75090829" providerId="ADAL" clId="{F8BDBC5C-6683-E84A-9BF9-ED0821FD4C89}" dt="2021-07-06T22:39:47.925" v="3134" actId="478"/>
            <ac:spMkLst>
              <pc:docMk/>
              <pc:sldMasterMk cId="2881484881" sldId="2147483648"/>
              <pc:sldLayoutMk cId="2266733966" sldId="2147483679"/>
              <ac:spMk id="14" creationId="{AB3BBBAB-CE94-8343-9D0F-800502EDA6CC}"/>
            </ac:spMkLst>
          </pc:spChg>
          <pc:spChg chg="del">
            <ac:chgData name="Witt-Marett, Brenna Lauren" userId="65190665-c736-4abd-a492-60ee75090829" providerId="ADAL" clId="{F8BDBC5C-6683-E84A-9BF9-ED0821FD4C89}" dt="2021-07-06T22:39:41.446" v="3130" actId="478"/>
            <ac:spMkLst>
              <pc:docMk/>
              <pc:sldMasterMk cId="2881484881" sldId="2147483648"/>
              <pc:sldLayoutMk cId="2266733966" sldId="2147483679"/>
              <ac:spMk id="17" creationId="{82FF9490-B354-0345-B1F0-48B05971A374}"/>
            </ac:spMkLst>
          </pc:spChg>
          <pc:spChg chg="del">
            <ac:chgData name="Witt-Marett, Brenna Lauren" userId="65190665-c736-4abd-a492-60ee75090829" providerId="ADAL" clId="{F8BDBC5C-6683-E84A-9BF9-ED0821FD4C89}" dt="2021-07-06T22:39:45.135" v="3132" actId="478"/>
            <ac:spMkLst>
              <pc:docMk/>
              <pc:sldMasterMk cId="2881484881" sldId="2147483648"/>
              <pc:sldLayoutMk cId="2266733966" sldId="2147483679"/>
              <ac:spMk id="22" creationId="{65CDA1B4-6D2C-4540-BD45-EBE4348D1A42}"/>
            </ac:spMkLst>
          </pc:spChg>
          <pc:spChg chg="add mod">
            <ac:chgData name="Witt-Marett, Brenna Lauren" userId="65190665-c736-4abd-a492-60ee75090829" providerId="ADAL" clId="{F8BDBC5C-6683-E84A-9BF9-ED0821FD4C89}" dt="2021-07-06T22:43:51.707" v="3276" actId="1037"/>
            <ac:spMkLst>
              <pc:docMk/>
              <pc:sldMasterMk cId="2881484881" sldId="2147483648"/>
              <pc:sldLayoutMk cId="2266733966" sldId="2147483679"/>
              <ac:spMk id="24" creationId="{BC6E620B-57F2-E546-9C27-196D82F46D01}"/>
            </ac:spMkLst>
          </pc:spChg>
          <pc:spChg chg="del">
            <ac:chgData name="Witt-Marett, Brenna Lauren" userId="65190665-c736-4abd-a492-60ee75090829" providerId="ADAL" clId="{F8BDBC5C-6683-E84A-9BF9-ED0821FD4C89}" dt="2021-07-06T22:39:36.630" v="3127" actId="478"/>
            <ac:spMkLst>
              <pc:docMk/>
              <pc:sldMasterMk cId="2881484881" sldId="2147483648"/>
              <pc:sldLayoutMk cId="2266733966" sldId="2147483679"/>
              <ac:spMk id="25" creationId="{329F175B-EF6F-524C-A363-490969431F58}"/>
            </ac:spMkLst>
          </pc:spChg>
          <pc:spChg chg="add mod">
            <ac:chgData name="Witt-Marett, Brenna Lauren" userId="65190665-c736-4abd-a492-60ee75090829" providerId="ADAL" clId="{F8BDBC5C-6683-E84A-9BF9-ED0821FD4C89}" dt="2021-07-06T22:43:51.707" v="3276" actId="1037"/>
            <ac:spMkLst>
              <pc:docMk/>
              <pc:sldMasterMk cId="2881484881" sldId="2147483648"/>
              <pc:sldLayoutMk cId="2266733966" sldId="2147483679"/>
              <ac:spMk id="26" creationId="{0D6C7944-0995-F04C-BCAD-FDD112C30F65}"/>
            </ac:spMkLst>
          </pc:spChg>
          <pc:spChg chg="add mod">
            <ac:chgData name="Witt-Marett, Brenna Lauren" userId="65190665-c736-4abd-a492-60ee75090829" providerId="ADAL" clId="{F8BDBC5C-6683-E84A-9BF9-ED0821FD4C89}" dt="2021-07-06T22:43:51.707" v="3276" actId="1037"/>
            <ac:spMkLst>
              <pc:docMk/>
              <pc:sldMasterMk cId="2881484881" sldId="2147483648"/>
              <pc:sldLayoutMk cId="2266733966" sldId="2147483679"/>
              <ac:spMk id="27" creationId="{60BE9084-CA49-844A-AEEF-3E7E8954405F}"/>
            </ac:spMkLst>
          </pc:spChg>
          <pc:spChg chg="add mod">
            <ac:chgData name="Witt-Marett, Brenna Lauren" userId="65190665-c736-4abd-a492-60ee75090829" providerId="ADAL" clId="{F8BDBC5C-6683-E84A-9BF9-ED0821FD4C89}" dt="2021-07-06T22:43:51.707" v="3276" actId="1037"/>
            <ac:spMkLst>
              <pc:docMk/>
              <pc:sldMasterMk cId="2881484881" sldId="2147483648"/>
              <pc:sldLayoutMk cId="2266733966" sldId="2147483679"/>
              <ac:spMk id="28" creationId="{068FF35D-B47B-3D4E-8CDD-8C9FEE8FCAAE}"/>
            </ac:spMkLst>
          </pc:spChg>
          <pc:spChg chg="add mod">
            <ac:chgData name="Witt-Marett, Brenna Lauren" userId="65190665-c736-4abd-a492-60ee75090829" providerId="ADAL" clId="{F8BDBC5C-6683-E84A-9BF9-ED0821FD4C89}" dt="2021-07-06T22:43:51.707" v="3276" actId="1037"/>
            <ac:spMkLst>
              <pc:docMk/>
              <pc:sldMasterMk cId="2881484881" sldId="2147483648"/>
              <pc:sldLayoutMk cId="2266733966" sldId="2147483679"/>
              <ac:spMk id="29" creationId="{C56123C5-58B9-5A4B-9859-2935550E0442}"/>
            </ac:spMkLst>
          </pc:spChg>
          <pc:spChg chg="mod topLvl">
            <ac:chgData name="Witt-Marett, Brenna Lauren" userId="65190665-c736-4abd-a492-60ee75090829" providerId="ADAL" clId="{F8BDBC5C-6683-E84A-9BF9-ED0821FD4C89}" dt="2021-07-06T22:42:55.547" v="3259" actId="14100"/>
            <ac:spMkLst>
              <pc:docMk/>
              <pc:sldMasterMk cId="2881484881" sldId="2147483648"/>
              <pc:sldLayoutMk cId="2266733966" sldId="2147483679"/>
              <ac:spMk id="30" creationId="{C4AC381B-B97C-4841-BF91-010231823DC7}"/>
            </ac:spMkLst>
          </pc:spChg>
          <pc:spChg chg="mod topLvl">
            <ac:chgData name="Witt-Marett, Brenna Lauren" userId="65190665-c736-4abd-a492-60ee75090829" providerId="ADAL" clId="{F8BDBC5C-6683-E84A-9BF9-ED0821FD4C89}" dt="2021-07-06T22:41:43.197" v="3221" actId="552"/>
            <ac:spMkLst>
              <pc:docMk/>
              <pc:sldMasterMk cId="2881484881" sldId="2147483648"/>
              <pc:sldLayoutMk cId="2266733966" sldId="2147483679"/>
              <ac:spMk id="33" creationId="{241FC95D-B74A-EA42-A522-F2B4C428A457}"/>
            </ac:spMkLst>
          </pc:spChg>
          <pc:spChg chg="del">
            <ac:chgData name="Witt-Marett, Brenna Lauren" userId="65190665-c736-4abd-a492-60ee75090829" providerId="ADAL" clId="{F8BDBC5C-6683-E84A-9BF9-ED0821FD4C89}" dt="2021-07-06T22:40:11.575" v="3145" actId="478"/>
            <ac:spMkLst>
              <pc:docMk/>
              <pc:sldMasterMk cId="2881484881" sldId="2147483648"/>
              <pc:sldLayoutMk cId="2266733966" sldId="2147483679"/>
              <ac:spMk id="45" creationId="{0173E903-738B-1449-8C93-EA8702EC277E}"/>
            </ac:spMkLst>
          </pc:spChg>
          <pc:spChg chg="mod">
            <ac:chgData name="Witt-Marett, Brenna Lauren" userId="65190665-c736-4abd-a492-60ee75090829" providerId="ADAL" clId="{F8BDBC5C-6683-E84A-9BF9-ED0821FD4C89}" dt="2021-07-06T22:43:11.455" v="3262" actId="14100"/>
            <ac:spMkLst>
              <pc:docMk/>
              <pc:sldMasterMk cId="2881484881" sldId="2147483648"/>
              <pc:sldLayoutMk cId="2266733966" sldId="2147483679"/>
              <ac:spMk id="46" creationId="{596CB386-7BFF-7943-B87D-50D503F0FC97}"/>
            </ac:spMkLst>
          </pc:spChg>
          <pc:spChg chg="del">
            <ac:chgData name="Witt-Marett, Brenna Lauren" userId="65190665-c736-4abd-a492-60ee75090829" providerId="ADAL" clId="{F8BDBC5C-6683-E84A-9BF9-ED0821FD4C89}" dt="2021-07-06T22:39:39.780" v="3129" actId="478"/>
            <ac:spMkLst>
              <pc:docMk/>
              <pc:sldMasterMk cId="2881484881" sldId="2147483648"/>
              <pc:sldLayoutMk cId="2266733966" sldId="2147483679"/>
              <ac:spMk id="47" creationId="{0683AA21-2427-F44C-9845-5049DA70E90A}"/>
            </ac:spMkLst>
          </pc:spChg>
          <pc:spChg chg="del">
            <ac:chgData name="Witt-Marett, Brenna Lauren" userId="65190665-c736-4abd-a492-60ee75090829" providerId="ADAL" clId="{F8BDBC5C-6683-E84A-9BF9-ED0821FD4C89}" dt="2021-07-06T22:39:37.969" v="3128" actId="478"/>
            <ac:spMkLst>
              <pc:docMk/>
              <pc:sldMasterMk cId="2881484881" sldId="2147483648"/>
              <pc:sldLayoutMk cId="2266733966" sldId="2147483679"/>
              <ac:spMk id="48" creationId="{ED86E630-7F7D-5C4D-86B9-A59AAED3C4E7}"/>
            </ac:spMkLst>
          </pc:spChg>
          <pc:spChg chg="del">
            <ac:chgData name="Witt-Marett, Brenna Lauren" userId="65190665-c736-4abd-a492-60ee75090829" providerId="ADAL" clId="{F8BDBC5C-6683-E84A-9BF9-ED0821FD4C89}" dt="2021-07-06T22:40:11.078" v="3144" actId="478"/>
            <ac:spMkLst>
              <pc:docMk/>
              <pc:sldMasterMk cId="2881484881" sldId="2147483648"/>
              <pc:sldLayoutMk cId="2266733966" sldId="2147483679"/>
              <ac:spMk id="50" creationId="{F42E9B5A-014C-7D44-8C59-046310FCD7A4}"/>
            </ac:spMkLst>
          </pc:spChg>
          <pc:spChg chg="mod">
            <ac:chgData name="Witt-Marett, Brenna Lauren" userId="65190665-c736-4abd-a492-60ee75090829" providerId="ADAL" clId="{F8BDBC5C-6683-E84A-9BF9-ED0821FD4C89}" dt="2021-07-06T22:43:27.611" v="3265" actId="14100"/>
            <ac:spMkLst>
              <pc:docMk/>
              <pc:sldMasterMk cId="2881484881" sldId="2147483648"/>
              <pc:sldLayoutMk cId="2266733966" sldId="2147483679"/>
              <ac:spMk id="51" creationId="{9927EA80-41FC-084E-B891-14E18F1D6531}"/>
            </ac:spMkLst>
          </pc:spChg>
          <pc:spChg chg="del">
            <ac:chgData name="Witt-Marett, Brenna Lauren" userId="65190665-c736-4abd-a492-60ee75090829" providerId="ADAL" clId="{F8BDBC5C-6683-E84A-9BF9-ED0821FD4C89}" dt="2021-07-06T22:39:42.548" v="3131" actId="478"/>
            <ac:spMkLst>
              <pc:docMk/>
              <pc:sldMasterMk cId="2881484881" sldId="2147483648"/>
              <pc:sldLayoutMk cId="2266733966" sldId="2147483679"/>
              <ac:spMk id="52" creationId="{609B8B79-C333-0945-B89F-98EC65B22BEC}"/>
            </ac:spMkLst>
          </pc:spChg>
          <pc:spChg chg="del">
            <ac:chgData name="Witt-Marett, Brenna Lauren" userId="65190665-c736-4abd-a492-60ee75090829" providerId="ADAL" clId="{F8BDBC5C-6683-E84A-9BF9-ED0821FD4C89}" dt="2021-07-06T22:39:46.238" v="3133" actId="478"/>
            <ac:spMkLst>
              <pc:docMk/>
              <pc:sldMasterMk cId="2881484881" sldId="2147483648"/>
              <pc:sldLayoutMk cId="2266733966" sldId="2147483679"/>
              <ac:spMk id="53" creationId="{45A29B82-4C66-A14C-9A5B-F72D3B7A2E7A}"/>
            </ac:spMkLst>
          </pc:spChg>
          <pc:spChg chg="add del mod">
            <ac:chgData name="Witt-Marett, Brenna Lauren" userId="65190665-c736-4abd-a492-60ee75090829" providerId="ADAL" clId="{F8BDBC5C-6683-E84A-9BF9-ED0821FD4C89}" dt="2021-07-06T22:41:43.197" v="3221" actId="552"/>
            <ac:spMkLst>
              <pc:docMk/>
              <pc:sldMasterMk cId="2881484881" sldId="2147483648"/>
              <pc:sldLayoutMk cId="2266733966" sldId="2147483679"/>
              <ac:spMk id="56" creationId="{9874D6C3-6DE6-804B-93F1-876657F21244}"/>
            </ac:spMkLst>
          </pc:spChg>
          <pc:spChg chg="del">
            <ac:chgData name="Witt-Marett, Brenna Lauren" userId="65190665-c736-4abd-a492-60ee75090829" providerId="ADAL" clId="{F8BDBC5C-6683-E84A-9BF9-ED0821FD4C89}" dt="2021-07-06T22:39:31.826" v="3125" actId="478"/>
            <ac:spMkLst>
              <pc:docMk/>
              <pc:sldMasterMk cId="2881484881" sldId="2147483648"/>
              <pc:sldLayoutMk cId="2266733966" sldId="2147483679"/>
              <ac:spMk id="57" creationId="{377C8829-2A8C-624C-9279-CF07123EEDA2}"/>
            </ac:spMkLst>
          </pc:spChg>
          <pc:spChg chg="del">
            <ac:chgData name="Witt-Marett, Brenna Lauren" userId="65190665-c736-4abd-a492-60ee75090829" providerId="ADAL" clId="{F8BDBC5C-6683-E84A-9BF9-ED0821FD4C89}" dt="2021-07-06T22:39:34.475" v="3126" actId="478"/>
            <ac:spMkLst>
              <pc:docMk/>
              <pc:sldMasterMk cId="2881484881" sldId="2147483648"/>
              <pc:sldLayoutMk cId="2266733966" sldId="2147483679"/>
              <ac:spMk id="58" creationId="{46C0FEDA-0FDD-9648-9182-72A5582BCB43}"/>
            </ac:spMkLst>
          </pc:spChg>
          <pc:spChg chg="del">
            <ac:chgData name="Witt-Marett, Brenna Lauren" userId="65190665-c736-4abd-a492-60ee75090829" providerId="ADAL" clId="{F8BDBC5C-6683-E84A-9BF9-ED0821FD4C89}" dt="2021-07-06T22:40:08.685" v="3143" actId="478"/>
            <ac:spMkLst>
              <pc:docMk/>
              <pc:sldMasterMk cId="2881484881" sldId="2147483648"/>
              <pc:sldLayoutMk cId="2266733966" sldId="2147483679"/>
              <ac:spMk id="59" creationId="{B373D899-EE29-634D-A087-F21B201E5E8C}"/>
            </ac:spMkLst>
          </pc:spChg>
          <pc:grpChg chg="del">
            <ac:chgData name="Witt-Marett, Brenna Lauren" userId="65190665-c736-4abd-a492-60ee75090829" providerId="ADAL" clId="{F8BDBC5C-6683-E84A-9BF9-ED0821FD4C89}" dt="2021-07-06T22:39:52.072" v="3135" actId="165"/>
            <ac:grpSpMkLst>
              <pc:docMk/>
              <pc:sldMasterMk cId="2881484881" sldId="2147483648"/>
              <pc:sldLayoutMk cId="2266733966" sldId="2147483679"/>
              <ac:grpSpMk id="5" creationId="{90CDEA6E-72D2-B747-B434-551362BAD560}"/>
            </ac:grpSpMkLst>
          </pc:grpChg>
        </pc:sldLayoutChg>
      </pc:sldMasterChg>
    </pc:docChg>
  </pc:docChgLst>
  <pc:docChgLst>
    <pc:chgData name="Halman, Keith R" userId="bbe3e685-cd38-48ba-8fd4-cf0afc71ee9f" providerId="ADAL" clId="{F0EB05C5-5A02-4772-8696-42A9C32AA9F1}"/>
    <pc:docChg chg="modSld sldOrd">
      <pc:chgData name="Halman, Keith R" userId="bbe3e685-cd38-48ba-8fd4-cf0afc71ee9f" providerId="ADAL" clId="{F0EB05C5-5A02-4772-8696-42A9C32AA9F1}" dt="2021-09-09T22:27:27.550" v="1"/>
      <pc:docMkLst>
        <pc:docMk/>
      </pc:docMkLst>
      <pc:sldChg chg="ord">
        <pc:chgData name="Halman, Keith R" userId="bbe3e685-cd38-48ba-8fd4-cf0afc71ee9f" providerId="ADAL" clId="{F0EB05C5-5A02-4772-8696-42A9C32AA9F1}" dt="2021-09-09T22:27:27.550" v="1"/>
        <pc:sldMkLst>
          <pc:docMk/>
          <pc:sldMk cId="335842296"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B4286-0814-2545-9186-3B68F4033E91}" type="datetimeFigureOut">
              <a:rPr lang="en-US" smtClean="0"/>
              <a:t>12/6/21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F918A-FD18-DD40-BC64-C370567B16A4}" type="slidenum">
              <a:rPr lang="en-US" smtClean="0"/>
              <a:t>‹#›</a:t>
            </a:fld>
            <a:endParaRPr lang="en-US"/>
          </a:p>
        </p:txBody>
      </p:sp>
    </p:spTree>
    <p:extLst>
      <p:ext uri="{BB962C8B-B14F-4D97-AF65-F5344CB8AC3E}">
        <p14:creationId xmlns:p14="http://schemas.microsoft.com/office/powerpoint/2010/main" val="304741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1</a:t>
            </a:fld>
            <a:endParaRPr lang="en-US"/>
          </a:p>
        </p:txBody>
      </p:sp>
    </p:spTree>
    <p:extLst>
      <p:ext uri="{BB962C8B-B14F-4D97-AF65-F5344CB8AC3E}">
        <p14:creationId xmlns:p14="http://schemas.microsoft.com/office/powerpoint/2010/main" val="35675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20</a:t>
            </a:fld>
            <a:endParaRPr lang="en-US"/>
          </a:p>
        </p:txBody>
      </p:sp>
    </p:spTree>
    <p:extLst>
      <p:ext uri="{BB962C8B-B14F-4D97-AF65-F5344CB8AC3E}">
        <p14:creationId xmlns:p14="http://schemas.microsoft.com/office/powerpoint/2010/main" val="160829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22</a:t>
            </a:fld>
            <a:endParaRPr lang="en-US"/>
          </a:p>
        </p:txBody>
      </p:sp>
    </p:spTree>
    <p:extLst>
      <p:ext uri="{BB962C8B-B14F-4D97-AF65-F5344CB8AC3E}">
        <p14:creationId xmlns:p14="http://schemas.microsoft.com/office/powerpoint/2010/main" val="322213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2</a:t>
            </a:fld>
            <a:endParaRPr lang="en-US"/>
          </a:p>
        </p:txBody>
      </p:sp>
    </p:spTree>
    <p:extLst>
      <p:ext uri="{BB962C8B-B14F-4D97-AF65-F5344CB8AC3E}">
        <p14:creationId xmlns:p14="http://schemas.microsoft.com/office/powerpoint/2010/main" val="177985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3</a:t>
            </a:fld>
            <a:endParaRPr lang="en-US"/>
          </a:p>
        </p:txBody>
      </p:sp>
    </p:spTree>
    <p:extLst>
      <p:ext uri="{BB962C8B-B14F-4D97-AF65-F5344CB8AC3E}">
        <p14:creationId xmlns:p14="http://schemas.microsoft.com/office/powerpoint/2010/main" val="32674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4</a:t>
            </a:fld>
            <a:endParaRPr lang="en-US"/>
          </a:p>
        </p:txBody>
      </p:sp>
    </p:spTree>
    <p:extLst>
      <p:ext uri="{BB962C8B-B14F-4D97-AF65-F5344CB8AC3E}">
        <p14:creationId xmlns:p14="http://schemas.microsoft.com/office/powerpoint/2010/main" val="80471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5</a:t>
            </a:fld>
            <a:endParaRPr lang="en-US"/>
          </a:p>
        </p:txBody>
      </p:sp>
    </p:spTree>
    <p:extLst>
      <p:ext uri="{BB962C8B-B14F-4D97-AF65-F5344CB8AC3E}">
        <p14:creationId xmlns:p14="http://schemas.microsoft.com/office/powerpoint/2010/main" val="97467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6</a:t>
            </a:fld>
            <a:endParaRPr lang="en-US"/>
          </a:p>
        </p:txBody>
      </p:sp>
    </p:spTree>
    <p:extLst>
      <p:ext uri="{BB962C8B-B14F-4D97-AF65-F5344CB8AC3E}">
        <p14:creationId xmlns:p14="http://schemas.microsoft.com/office/powerpoint/2010/main" val="131075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8</a:t>
            </a:fld>
            <a:endParaRPr lang="en-US"/>
          </a:p>
        </p:txBody>
      </p:sp>
    </p:spTree>
    <p:extLst>
      <p:ext uri="{BB962C8B-B14F-4D97-AF65-F5344CB8AC3E}">
        <p14:creationId xmlns:p14="http://schemas.microsoft.com/office/powerpoint/2010/main" val="247042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10</a:t>
            </a:fld>
            <a:endParaRPr lang="en-US"/>
          </a:p>
        </p:txBody>
      </p:sp>
    </p:spTree>
    <p:extLst>
      <p:ext uri="{BB962C8B-B14F-4D97-AF65-F5344CB8AC3E}">
        <p14:creationId xmlns:p14="http://schemas.microsoft.com/office/powerpoint/2010/main" val="271101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F918A-FD18-DD40-BC64-C370567B16A4}" type="slidenum">
              <a:rPr lang="en-US" smtClean="0"/>
              <a:t>19</a:t>
            </a:fld>
            <a:endParaRPr lang="en-US"/>
          </a:p>
        </p:txBody>
      </p:sp>
    </p:spTree>
    <p:extLst>
      <p:ext uri="{BB962C8B-B14F-4D97-AF65-F5344CB8AC3E}">
        <p14:creationId xmlns:p14="http://schemas.microsoft.com/office/powerpoint/2010/main" val="141339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7" name="H3">
            <a:extLst>
              <a:ext uri="{FF2B5EF4-FFF2-40B4-BE49-F238E27FC236}">
                <a16:creationId xmlns:a16="http://schemas.microsoft.com/office/drawing/2014/main" id="{DFB993DE-C51E-BB46-B55D-152FFA9E97A4}"/>
              </a:ext>
            </a:extLst>
          </p:cNvPr>
          <p:cNvSpPr>
            <a:spLocks noGrp="1"/>
          </p:cNvSpPr>
          <p:nvPr>
            <p:ph sz="quarter" idx="11" hasCustomPrompt="1"/>
          </p:nvPr>
        </p:nvSpPr>
        <p:spPr>
          <a:xfrm>
            <a:off x="432549" y="4774072"/>
            <a:ext cx="6176974" cy="291886"/>
          </a:xfrm>
        </p:spPr>
        <p:txBody>
          <a:bodyPr>
            <a:normAutofit/>
          </a:bodyPr>
          <a:lstStyle>
            <a:lvl1pPr marL="0" indent="0">
              <a:buNone/>
              <a:defRPr sz="18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My Name</a:t>
            </a:r>
          </a:p>
        </p:txBody>
      </p:sp>
      <p:sp>
        <p:nvSpPr>
          <p:cNvPr id="9" name="H2 Subtitle">
            <a:extLst>
              <a:ext uri="{FF2B5EF4-FFF2-40B4-BE49-F238E27FC236}">
                <a16:creationId xmlns:a16="http://schemas.microsoft.com/office/drawing/2014/main" id="{86A8BBDC-E72D-D746-A773-AC998C7C65D0}"/>
              </a:ext>
            </a:extLst>
          </p:cNvPr>
          <p:cNvSpPr>
            <a:spLocks noGrp="1"/>
          </p:cNvSpPr>
          <p:nvPr>
            <p:ph sz="quarter" idx="10" hasCustomPrompt="1"/>
          </p:nvPr>
        </p:nvSpPr>
        <p:spPr>
          <a:xfrm>
            <a:off x="432550" y="3736624"/>
            <a:ext cx="6176972" cy="430888"/>
          </a:xfrm>
        </p:spPr>
        <p:txBody>
          <a:bodyPr>
            <a:noAutofit/>
          </a:bodyPr>
          <a:lstStyle>
            <a:lvl1pPr marL="0" indent="0">
              <a:buNone/>
              <a:defRPr sz="28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Text Placeholder 12">
            <a:extLst>
              <a:ext uri="{FF2B5EF4-FFF2-40B4-BE49-F238E27FC236}">
                <a16:creationId xmlns:a16="http://schemas.microsoft.com/office/drawing/2014/main" id="{AE6E0F42-801C-AB48-892E-CED581A6E753}"/>
              </a:ext>
            </a:extLst>
          </p:cNvPr>
          <p:cNvSpPr>
            <a:spLocks noGrp="1"/>
          </p:cNvSpPr>
          <p:nvPr>
            <p:ph type="body" sz="quarter" idx="12"/>
          </p:nvPr>
        </p:nvSpPr>
        <p:spPr>
          <a:xfrm>
            <a:off x="432548" y="2805509"/>
            <a:ext cx="6176973" cy="624014"/>
          </a:xfrm>
        </p:spPr>
        <p:txBody>
          <a:bodyPr>
            <a:noAutofit/>
          </a:bodyPr>
          <a:lstStyle>
            <a:lvl1pPr marL="0" indent="0">
              <a:buNone/>
              <a:defRPr sz="4800" b="1">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4" name="H3">
            <a:extLst>
              <a:ext uri="{FF2B5EF4-FFF2-40B4-BE49-F238E27FC236}">
                <a16:creationId xmlns:a16="http://schemas.microsoft.com/office/drawing/2014/main" id="{F58A8558-2B2C-0448-96CB-16FBECF2C733}"/>
              </a:ext>
            </a:extLst>
          </p:cNvPr>
          <p:cNvSpPr>
            <a:spLocks noGrp="1"/>
          </p:cNvSpPr>
          <p:nvPr>
            <p:ph sz="quarter" idx="13" hasCustomPrompt="1"/>
          </p:nvPr>
        </p:nvSpPr>
        <p:spPr>
          <a:xfrm>
            <a:off x="432549" y="5208094"/>
            <a:ext cx="6176973" cy="291886"/>
          </a:xfrm>
        </p:spPr>
        <p:txBody>
          <a:bodyPr>
            <a:normAutofit/>
          </a:bodyPr>
          <a:lstStyle>
            <a:lvl1pPr marL="0" indent="0">
              <a:buNone/>
              <a:defRPr sz="18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endParaRPr lang="en-US"/>
          </a:p>
        </p:txBody>
      </p:sp>
    </p:spTree>
    <p:extLst>
      <p:ext uri="{BB962C8B-B14F-4D97-AF65-F5344CB8AC3E}">
        <p14:creationId xmlns:p14="http://schemas.microsoft.com/office/powerpoint/2010/main" val="357425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C4AC381B-B97C-4841-BF91-010231823DC7}"/>
              </a:ext>
            </a:extLst>
          </p:cNvPr>
          <p:cNvSpPr/>
          <p:nvPr/>
        </p:nvSpPr>
        <p:spPr>
          <a:xfrm>
            <a:off x="556398" y="384873"/>
            <a:ext cx="11071966" cy="5607327"/>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Placeholder 40">
            <a:extLst>
              <a:ext uri="{FF2B5EF4-FFF2-40B4-BE49-F238E27FC236}">
                <a16:creationId xmlns:a16="http://schemas.microsoft.com/office/drawing/2014/main" id="{596CB386-7BFF-7943-B87D-50D503F0FC97}"/>
              </a:ext>
            </a:extLst>
          </p:cNvPr>
          <p:cNvSpPr>
            <a:spLocks noGrp="1"/>
          </p:cNvSpPr>
          <p:nvPr userDrawn="1">
            <p:ph type="body" sz="quarter" idx="15" hasCustomPrompt="1"/>
          </p:nvPr>
        </p:nvSpPr>
        <p:spPr>
          <a:xfrm>
            <a:off x="898426" y="2724666"/>
            <a:ext cx="10110950" cy="722430"/>
          </a:xfrm>
        </p:spPr>
        <p:txBody>
          <a:bodyPr>
            <a:normAutofit/>
          </a:bodyPr>
          <a:lstStyle>
            <a:lvl1pPr marL="0" indent="0">
              <a:buNone/>
              <a:defRPr sz="2000" b="1"/>
            </a:lvl1pPr>
          </a:lstStyle>
          <a:p>
            <a:pPr lvl="0"/>
            <a:r>
              <a:rPr lang="en-US"/>
              <a:t>Heading</a:t>
            </a:r>
          </a:p>
        </p:txBody>
      </p:sp>
      <p:sp>
        <p:nvSpPr>
          <p:cNvPr id="51" name="Text Placeholder 49">
            <a:extLst>
              <a:ext uri="{FF2B5EF4-FFF2-40B4-BE49-F238E27FC236}">
                <a16:creationId xmlns:a16="http://schemas.microsoft.com/office/drawing/2014/main" id="{9927EA80-41FC-084E-B891-14E18F1D6531}"/>
              </a:ext>
            </a:extLst>
          </p:cNvPr>
          <p:cNvSpPr>
            <a:spLocks noGrp="1"/>
          </p:cNvSpPr>
          <p:nvPr userDrawn="1">
            <p:ph type="body" sz="quarter" idx="19" hasCustomPrompt="1"/>
          </p:nvPr>
        </p:nvSpPr>
        <p:spPr>
          <a:xfrm>
            <a:off x="898428" y="3683388"/>
            <a:ext cx="10110948"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6" name="Picture Placeholder 54">
            <a:extLst>
              <a:ext uri="{FF2B5EF4-FFF2-40B4-BE49-F238E27FC236}">
                <a16:creationId xmlns:a16="http://schemas.microsoft.com/office/drawing/2014/main" id="{9874D6C3-6DE6-804B-93F1-876657F21244}"/>
              </a:ext>
            </a:extLst>
          </p:cNvPr>
          <p:cNvSpPr>
            <a:spLocks noGrp="1"/>
          </p:cNvSpPr>
          <p:nvPr userDrawn="1">
            <p:ph type="pic" sz="quarter" idx="23"/>
          </p:nvPr>
        </p:nvSpPr>
        <p:spPr>
          <a:xfrm>
            <a:off x="898428" y="985082"/>
            <a:ext cx="1271016" cy="1271016"/>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0449359" cy="377826"/>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224447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C4AC381B-B97C-4841-BF91-010231823DC7}"/>
              </a:ext>
            </a:extLst>
          </p:cNvPr>
          <p:cNvSpPr/>
          <p:nvPr/>
        </p:nvSpPr>
        <p:spPr>
          <a:xfrm>
            <a:off x="556398" y="384873"/>
            <a:ext cx="5362709" cy="5607327"/>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Placeholder 40">
            <a:extLst>
              <a:ext uri="{FF2B5EF4-FFF2-40B4-BE49-F238E27FC236}">
                <a16:creationId xmlns:a16="http://schemas.microsoft.com/office/drawing/2014/main" id="{596CB386-7BFF-7943-B87D-50D503F0FC97}"/>
              </a:ext>
            </a:extLst>
          </p:cNvPr>
          <p:cNvSpPr>
            <a:spLocks noGrp="1"/>
          </p:cNvSpPr>
          <p:nvPr userDrawn="1">
            <p:ph type="body" sz="quarter" idx="15" hasCustomPrompt="1"/>
          </p:nvPr>
        </p:nvSpPr>
        <p:spPr>
          <a:xfrm>
            <a:off x="898426" y="2724666"/>
            <a:ext cx="4572000" cy="722430"/>
          </a:xfrm>
        </p:spPr>
        <p:txBody>
          <a:bodyPr>
            <a:normAutofit/>
          </a:bodyPr>
          <a:lstStyle>
            <a:lvl1pPr marL="0" indent="0">
              <a:buNone/>
              <a:defRPr sz="2000" b="1"/>
            </a:lvl1pPr>
          </a:lstStyle>
          <a:p>
            <a:pPr lvl="0"/>
            <a:r>
              <a:rPr lang="en-US"/>
              <a:t>Heading</a:t>
            </a:r>
          </a:p>
        </p:txBody>
      </p:sp>
      <p:sp>
        <p:nvSpPr>
          <p:cNvPr id="51" name="Text Placeholder 49">
            <a:extLst>
              <a:ext uri="{FF2B5EF4-FFF2-40B4-BE49-F238E27FC236}">
                <a16:creationId xmlns:a16="http://schemas.microsoft.com/office/drawing/2014/main" id="{9927EA80-41FC-084E-B891-14E18F1D6531}"/>
              </a:ext>
            </a:extLst>
          </p:cNvPr>
          <p:cNvSpPr>
            <a:spLocks noGrp="1"/>
          </p:cNvSpPr>
          <p:nvPr userDrawn="1">
            <p:ph type="body" sz="quarter" idx="19" hasCustomPrompt="1"/>
          </p:nvPr>
        </p:nvSpPr>
        <p:spPr>
          <a:xfrm>
            <a:off x="898428" y="3683388"/>
            <a:ext cx="45720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6" name="Picture Placeholder 54">
            <a:extLst>
              <a:ext uri="{FF2B5EF4-FFF2-40B4-BE49-F238E27FC236}">
                <a16:creationId xmlns:a16="http://schemas.microsoft.com/office/drawing/2014/main" id="{9874D6C3-6DE6-804B-93F1-876657F21244}"/>
              </a:ext>
            </a:extLst>
          </p:cNvPr>
          <p:cNvSpPr>
            <a:spLocks noGrp="1"/>
          </p:cNvSpPr>
          <p:nvPr userDrawn="1">
            <p:ph type="pic" sz="quarter" idx="23"/>
          </p:nvPr>
        </p:nvSpPr>
        <p:spPr>
          <a:xfrm>
            <a:off x="898428" y="985082"/>
            <a:ext cx="1271016" cy="1271016"/>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1071966" cy="377826"/>
          </a:xfrm>
        </p:spPr>
        <p:txBody>
          <a:bodyPr>
            <a:noAutofit/>
          </a:bodyPr>
          <a:lstStyle>
            <a:lvl1pPr>
              <a:defRPr sz="3200" b="1"/>
            </a:lvl1pPr>
          </a:lstStyle>
          <a:p>
            <a:r>
              <a:rPr lang="en-US"/>
              <a:t>Click to edit Master title style</a:t>
            </a:r>
          </a:p>
        </p:txBody>
      </p:sp>
      <p:sp>
        <p:nvSpPr>
          <p:cNvPr id="24" name="Rounded Rectangle 23">
            <a:extLst>
              <a:ext uri="{FF2B5EF4-FFF2-40B4-BE49-F238E27FC236}">
                <a16:creationId xmlns:a16="http://schemas.microsoft.com/office/drawing/2014/main" id="{BC6E620B-57F2-E546-9C27-196D82F46D01}"/>
              </a:ext>
            </a:extLst>
          </p:cNvPr>
          <p:cNvSpPr/>
          <p:nvPr userDrawn="1"/>
        </p:nvSpPr>
        <p:spPr>
          <a:xfrm>
            <a:off x="6311921" y="384873"/>
            <a:ext cx="5349240" cy="5607327"/>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 Placeholder 40">
            <a:extLst>
              <a:ext uri="{FF2B5EF4-FFF2-40B4-BE49-F238E27FC236}">
                <a16:creationId xmlns:a16="http://schemas.microsoft.com/office/drawing/2014/main" id="{60BE9084-CA49-844A-AEEF-3E7E8954405F}"/>
              </a:ext>
            </a:extLst>
          </p:cNvPr>
          <p:cNvSpPr>
            <a:spLocks noGrp="1"/>
          </p:cNvSpPr>
          <p:nvPr>
            <p:ph type="body" sz="quarter" idx="24" hasCustomPrompt="1"/>
          </p:nvPr>
        </p:nvSpPr>
        <p:spPr>
          <a:xfrm>
            <a:off x="6717734" y="2724666"/>
            <a:ext cx="4572000" cy="722430"/>
          </a:xfrm>
        </p:spPr>
        <p:txBody>
          <a:bodyPr>
            <a:normAutofit/>
          </a:bodyPr>
          <a:lstStyle>
            <a:lvl1pPr marL="0" indent="0">
              <a:buNone/>
              <a:defRPr sz="2000" b="1"/>
            </a:lvl1pPr>
          </a:lstStyle>
          <a:p>
            <a:pPr lvl="0"/>
            <a:r>
              <a:rPr lang="en-US"/>
              <a:t>Heading</a:t>
            </a:r>
          </a:p>
        </p:txBody>
      </p:sp>
      <p:sp>
        <p:nvSpPr>
          <p:cNvPr id="28" name="Text Placeholder 49">
            <a:extLst>
              <a:ext uri="{FF2B5EF4-FFF2-40B4-BE49-F238E27FC236}">
                <a16:creationId xmlns:a16="http://schemas.microsoft.com/office/drawing/2014/main" id="{068FF35D-B47B-3D4E-8CDD-8C9FEE8FCAAE}"/>
              </a:ext>
            </a:extLst>
          </p:cNvPr>
          <p:cNvSpPr>
            <a:spLocks noGrp="1"/>
          </p:cNvSpPr>
          <p:nvPr>
            <p:ph type="body" sz="quarter" idx="25" hasCustomPrompt="1"/>
          </p:nvPr>
        </p:nvSpPr>
        <p:spPr>
          <a:xfrm>
            <a:off x="6717734" y="3683388"/>
            <a:ext cx="45720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29" name="Picture Placeholder 54">
            <a:extLst>
              <a:ext uri="{FF2B5EF4-FFF2-40B4-BE49-F238E27FC236}">
                <a16:creationId xmlns:a16="http://schemas.microsoft.com/office/drawing/2014/main" id="{C56123C5-58B9-5A4B-9859-2935550E0442}"/>
              </a:ext>
            </a:extLst>
          </p:cNvPr>
          <p:cNvSpPr>
            <a:spLocks noGrp="1"/>
          </p:cNvSpPr>
          <p:nvPr>
            <p:ph type="pic" sz="quarter" idx="26"/>
          </p:nvPr>
        </p:nvSpPr>
        <p:spPr>
          <a:xfrm>
            <a:off x="6717734" y="985082"/>
            <a:ext cx="1271016" cy="1271016"/>
          </a:xfrm>
        </p:spPr>
        <p:txBody>
          <a:bodyPr>
            <a:normAutofit/>
          </a:bodyPr>
          <a:lstStyle>
            <a:lvl1pPr>
              <a:defRPr sz="1400"/>
            </a:lvl1pPr>
          </a:lstStyle>
          <a:p>
            <a:endParaRPr lang="en-US"/>
          </a:p>
        </p:txBody>
      </p:sp>
    </p:spTree>
    <p:extLst>
      <p:ext uri="{BB962C8B-B14F-4D97-AF65-F5344CB8AC3E}">
        <p14:creationId xmlns:p14="http://schemas.microsoft.com/office/powerpoint/2010/main" val="226673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522593C9-391F-CC4D-98E2-254E7F3F1327}"/>
              </a:ext>
            </a:extLst>
          </p:cNvPr>
          <p:cNvSpPr/>
          <p:nvPr userDrawn="1"/>
        </p:nvSpPr>
        <p:spPr>
          <a:xfrm>
            <a:off x="8202983" y="394728"/>
            <a:ext cx="3429000" cy="5605272"/>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305158C-5E3B-3441-AED5-993447E63272}"/>
              </a:ext>
            </a:extLst>
          </p:cNvPr>
          <p:cNvSpPr/>
          <p:nvPr userDrawn="1"/>
        </p:nvSpPr>
        <p:spPr>
          <a:xfrm>
            <a:off x="4381500" y="394728"/>
            <a:ext cx="3429000" cy="5605272"/>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 Placeholder 40">
            <a:extLst>
              <a:ext uri="{FF2B5EF4-FFF2-40B4-BE49-F238E27FC236}">
                <a16:creationId xmlns:a16="http://schemas.microsoft.com/office/drawing/2014/main" id="{63F31680-C6C5-AD47-87BA-A0BB0D312D7F}"/>
              </a:ext>
            </a:extLst>
          </p:cNvPr>
          <p:cNvSpPr>
            <a:spLocks noGrp="1"/>
          </p:cNvSpPr>
          <p:nvPr>
            <p:ph type="body" sz="quarter" idx="27" hasCustomPrompt="1"/>
          </p:nvPr>
        </p:nvSpPr>
        <p:spPr>
          <a:xfrm>
            <a:off x="4575946" y="2724734"/>
            <a:ext cx="2743200" cy="722430"/>
          </a:xfrm>
        </p:spPr>
        <p:txBody>
          <a:bodyPr>
            <a:normAutofit/>
          </a:bodyPr>
          <a:lstStyle>
            <a:lvl1pPr marL="0" indent="0">
              <a:buNone/>
              <a:defRPr sz="2000" b="1"/>
            </a:lvl1pPr>
          </a:lstStyle>
          <a:p>
            <a:pPr lvl="0"/>
            <a:r>
              <a:rPr lang="en-US"/>
              <a:t>Heading</a:t>
            </a:r>
          </a:p>
        </p:txBody>
      </p:sp>
      <p:sp>
        <p:nvSpPr>
          <p:cNvPr id="28" name="Text Placeholder 49">
            <a:extLst>
              <a:ext uri="{FF2B5EF4-FFF2-40B4-BE49-F238E27FC236}">
                <a16:creationId xmlns:a16="http://schemas.microsoft.com/office/drawing/2014/main" id="{C7D24E84-8D47-5A46-8088-C5618C1A4D86}"/>
              </a:ext>
            </a:extLst>
          </p:cNvPr>
          <p:cNvSpPr>
            <a:spLocks noGrp="1"/>
          </p:cNvSpPr>
          <p:nvPr>
            <p:ph type="body" sz="quarter" idx="28" hasCustomPrompt="1"/>
          </p:nvPr>
        </p:nvSpPr>
        <p:spPr>
          <a:xfrm>
            <a:off x="4610100" y="3674992"/>
            <a:ext cx="27432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29" name="Picture Placeholder 54">
            <a:extLst>
              <a:ext uri="{FF2B5EF4-FFF2-40B4-BE49-F238E27FC236}">
                <a16:creationId xmlns:a16="http://schemas.microsoft.com/office/drawing/2014/main" id="{4B3FD698-5DFE-2E46-9DF4-D23655B40189}"/>
              </a:ext>
            </a:extLst>
          </p:cNvPr>
          <p:cNvSpPr>
            <a:spLocks noGrp="1"/>
          </p:cNvSpPr>
          <p:nvPr>
            <p:ph type="pic" sz="quarter" idx="29"/>
          </p:nvPr>
        </p:nvSpPr>
        <p:spPr>
          <a:xfrm>
            <a:off x="5357734" y="982089"/>
            <a:ext cx="1247933" cy="1267643"/>
          </a:xfrm>
        </p:spPr>
        <p:txBody>
          <a:bodyPr>
            <a:normAutofit/>
          </a:bodyPr>
          <a:lstStyle>
            <a:lvl1pPr>
              <a:defRPr sz="1400"/>
            </a:lvl1pPr>
          </a:lstStyle>
          <a:p>
            <a:endParaRPr lang="en-US"/>
          </a:p>
        </p:txBody>
      </p:sp>
      <p:sp>
        <p:nvSpPr>
          <p:cNvPr id="6" name="Rounded Rectangle 5">
            <a:extLst>
              <a:ext uri="{FF2B5EF4-FFF2-40B4-BE49-F238E27FC236}">
                <a16:creationId xmlns:a16="http://schemas.microsoft.com/office/drawing/2014/main" id="{7D7B8AF5-39F6-E54B-ACFB-B380B30ED22A}"/>
              </a:ext>
            </a:extLst>
          </p:cNvPr>
          <p:cNvSpPr/>
          <p:nvPr/>
        </p:nvSpPr>
        <p:spPr>
          <a:xfrm>
            <a:off x="560017" y="394728"/>
            <a:ext cx="3429000" cy="5605272"/>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 Placeholder 40">
            <a:extLst>
              <a:ext uri="{FF2B5EF4-FFF2-40B4-BE49-F238E27FC236}">
                <a16:creationId xmlns:a16="http://schemas.microsoft.com/office/drawing/2014/main" id="{0173E903-738B-1449-8C93-EA8702EC277E}"/>
              </a:ext>
            </a:extLst>
          </p:cNvPr>
          <p:cNvSpPr>
            <a:spLocks noGrp="1"/>
          </p:cNvSpPr>
          <p:nvPr userDrawn="1">
            <p:ph type="body" sz="quarter" idx="14" hasCustomPrompt="1"/>
          </p:nvPr>
        </p:nvSpPr>
        <p:spPr>
          <a:xfrm>
            <a:off x="754463" y="2724734"/>
            <a:ext cx="2743200" cy="722430"/>
          </a:xfrm>
        </p:spPr>
        <p:txBody>
          <a:bodyPr>
            <a:normAutofit/>
          </a:bodyPr>
          <a:lstStyle>
            <a:lvl1pPr marL="0" indent="0">
              <a:buNone/>
              <a:defRPr sz="2000" b="1"/>
            </a:lvl1pPr>
          </a:lstStyle>
          <a:p>
            <a:pPr lvl="0"/>
            <a:r>
              <a:rPr lang="en-US"/>
              <a:t>Heading</a:t>
            </a:r>
          </a:p>
        </p:txBody>
      </p:sp>
      <p:sp>
        <p:nvSpPr>
          <p:cNvPr id="50" name="Text Placeholder 49">
            <a:extLst>
              <a:ext uri="{FF2B5EF4-FFF2-40B4-BE49-F238E27FC236}">
                <a16:creationId xmlns:a16="http://schemas.microsoft.com/office/drawing/2014/main" id="{F42E9B5A-014C-7D44-8C59-046310FCD7A4}"/>
              </a:ext>
            </a:extLst>
          </p:cNvPr>
          <p:cNvSpPr>
            <a:spLocks noGrp="1"/>
          </p:cNvSpPr>
          <p:nvPr userDrawn="1">
            <p:ph type="body" sz="quarter" idx="18" hasCustomPrompt="1"/>
          </p:nvPr>
        </p:nvSpPr>
        <p:spPr>
          <a:xfrm>
            <a:off x="788617" y="3674992"/>
            <a:ext cx="27432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9" name="Picture Placeholder 54">
            <a:extLst>
              <a:ext uri="{FF2B5EF4-FFF2-40B4-BE49-F238E27FC236}">
                <a16:creationId xmlns:a16="http://schemas.microsoft.com/office/drawing/2014/main" id="{B373D899-EE29-634D-A087-F21B201E5E8C}"/>
              </a:ext>
            </a:extLst>
          </p:cNvPr>
          <p:cNvSpPr>
            <a:spLocks noGrp="1"/>
          </p:cNvSpPr>
          <p:nvPr userDrawn="1">
            <p:ph type="pic" sz="quarter" idx="26"/>
          </p:nvPr>
        </p:nvSpPr>
        <p:spPr>
          <a:xfrm>
            <a:off x="1536251" y="982089"/>
            <a:ext cx="1247933" cy="1267643"/>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1071966" cy="377826"/>
          </a:xfrm>
        </p:spPr>
        <p:txBody>
          <a:bodyPr>
            <a:noAutofit/>
          </a:bodyPr>
          <a:lstStyle>
            <a:lvl1pPr>
              <a:defRPr sz="3200" b="1"/>
            </a:lvl1pPr>
          </a:lstStyle>
          <a:p>
            <a:r>
              <a:rPr lang="en-US"/>
              <a:t>Click to edit Master title style</a:t>
            </a:r>
          </a:p>
        </p:txBody>
      </p:sp>
      <p:sp>
        <p:nvSpPr>
          <p:cNvPr id="40" name="Text Placeholder 40">
            <a:extLst>
              <a:ext uri="{FF2B5EF4-FFF2-40B4-BE49-F238E27FC236}">
                <a16:creationId xmlns:a16="http://schemas.microsoft.com/office/drawing/2014/main" id="{2DC2ADA2-B892-F84D-870F-8E53B41B72A5}"/>
              </a:ext>
            </a:extLst>
          </p:cNvPr>
          <p:cNvSpPr>
            <a:spLocks noGrp="1"/>
          </p:cNvSpPr>
          <p:nvPr>
            <p:ph type="body" sz="quarter" idx="30" hasCustomPrompt="1"/>
          </p:nvPr>
        </p:nvSpPr>
        <p:spPr>
          <a:xfrm>
            <a:off x="8397429" y="2724734"/>
            <a:ext cx="2743200" cy="722430"/>
          </a:xfrm>
        </p:spPr>
        <p:txBody>
          <a:bodyPr>
            <a:normAutofit/>
          </a:bodyPr>
          <a:lstStyle>
            <a:lvl1pPr marL="0" indent="0">
              <a:buNone/>
              <a:defRPr sz="2000" b="1"/>
            </a:lvl1pPr>
          </a:lstStyle>
          <a:p>
            <a:pPr lvl="0"/>
            <a:r>
              <a:rPr lang="en-US"/>
              <a:t>Heading</a:t>
            </a:r>
          </a:p>
        </p:txBody>
      </p:sp>
      <p:sp>
        <p:nvSpPr>
          <p:cNvPr id="41" name="Picture Placeholder 54">
            <a:extLst>
              <a:ext uri="{FF2B5EF4-FFF2-40B4-BE49-F238E27FC236}">
                <a16:creationId xmlns:a16="http://schemas.microsoft.com/office/drawing/2014/main" id="{C2B0095C-A483-6A4F-9CD8-C8D0F83DFBE0}"/>
              </a:ext>
            </a:extLst>
          </p:cNvPr>
          <p:cNvSpPr>
            <a:spLocks noGrp="1"/>
          </p:cNvSpPr>
          <p:nvPr>
            <p:ph type="pic" sz="quarter" idx="31"/>
          </p:nvPr>
        </p:nvSpPr>
        <p:spPr>
          <a:xfrm>
            <a:off x="9179217" y="982089"/>
            <a:ext cx="1247933" cy="1267643"/>
          </a:xfrm>
        </p:spPr>
        <p:txBody>
          <a:bodyPr>
            <a:normAutofit/>
          </a:bodyPr>
          <a:lstStyle>
            <a:lvl1pPr>
              <a:defRPr sz="1400"/>
            </a:lvl1pPr>
          </a:lstStyle>
          <a:p>
            <a:endParaRPr lang="en-US"/>
          </a:p>
        </p:txBody>
      </p:sp>
      <p:sp>
        <p:nvSpPr>
          <p:cNvPr id="42" name="Text Placeholder 49">
            <a:extLst>
              <a:ext uri="{FF2B5EF4-FFF2-40B4-BE49-F238E27FC236}">
                <a16:creationId xmlns:a16="http://schemas.microsoft.com/office/drawing/2014/main" id="{21868000-2ED0-5F46-8A5F-98A1FB725870}"/>
              </a:ext>
            </a:extLst>
          </p:cNvPr>
          <p:cNvSpPr>
            <a:spLocks noGrp="1"/>
          </p:cNvSpPr>
          <p:nvPr>
            <p:ph type="body" sz="quarter" idx="32" hasCustomPrompt="1"/>
          </p:nvPr>
        </p:nvSpPr>
        <p:spPr>
          <a:xfrm>
            <a:off x="8397429" y="3674992"/>
            <a:ext cx="27432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Tree>
    <p:extLst>
      <p:ext uri="{BB962C8B-B14F-4D97-AF65-F5344CB8AC3E}">
        <p14:creationId xmlns:p14="http://schemas.microsoft.com/office/powerpoint/2010/main" val="226248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CDEA6E-72D2-B747-B434-551362BAD560}"/>
              </a:ext>
            </a:extLst>
          </p:cNvPr>
          <p:cNvGrpSpPr/>
          <p:nvPr userDrawn="1"/>
        </p:nvGrpSpPr>
        <p:grpSpPr>
          <a:xfrm>
            <a:off x="560017" y="384873"/>
            <a:ext cx="11071966" cy="5627037"/>
            <a:chOff x="439443" y="276677"/>
            <a:chExt cx="8322810" cy="4229850"/>
          </a:xfrm>
        </p:grpSpPr>
        <p:sp>
          <p:nvSpPr>
            <p:cNvPr id="6" name="Rounded Rectangle 5">
              <a:extLst>
                <a:ext uri="{FF2B5EF4-FFF2-40B4-BE49-F238E27FC236}">
                  <a16:creationId xmlns:a16="http://schemas.microsoft.com/office/drawing/2014/main" id="{7D7B8AF5-39F6-E54B-ACFB-B380B30ED22A}"/>
                </a:ext>
              </a:extLst>
            </p:cNvPr>
            <p:cNvSpPr/>
            <p:nvPr/>
          </p:nvSpPr>
          <p:spPr>
            <a:xfrm>
              <a:off x="439443" y="284085"/>
              <a:ext cx="1970843" cy="4215034"/>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3BBBAB-CE94-8343-9D0F-800502EDA6CC}"/>
                </a:ext>
              </a:extLst>
            </p:cNvPr>
            <p:cNvSpPr/>
            <p:nvPr/>
          </p:nvSpPr>
          <p:spPr>
            <a:xfrm>
              <a:off x="4674087" y="291493"/>
              <a:ext cx="1970843" cy="4215034"/>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5CDA1B4-6D2C-4540-BD45-EBE4348D1A42}"/>
                </a:ext>
              </a:extLst>
            </p:cNvPr>
            <p:cNvSpPr/>
            <p:nvPr/>
          </p:nvSpPr>
          <p:spPr>
            <a:xfrm>
              <a:off x="6791410" y="276677"/>
              <a:ext cx="1970843" cy="4215034"/>
            </a:xfrm>
            <a:prstGeom prst="roundRect">
              <a:avLst/>
            </a:prstGeom>
            <a:solidFill>
              <a:srgbClr val="F2F5F4"/>
            </a:solidFill>
            <a:ln w="0">
              <a:noFill/>
            </a:ln>
            <a:effectLst>
              <a:outerShdw blurRad="609600" dist="139700" dir="5400000" sx="89000" sy="89000" rotWithShape="0">
                <a:srgbClr val="000000">
                  <a:alpha val="2249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C4AC381B-B97C-4841-BF91-010231823DC7}"/>
                </a:ext>
              </a:extLst>
            </p:cNvPr>
            <p:cNvSpPr/>
            <p:nvPr/>
          </p:nvSpPr>
          <p:spPr>
            <a:xfrm>
              <a:off x="2556765" y="276677"/>
              <a:ext cx="1970843" cy="4215034"/>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 Placeholder 40">
            <a:extLst>
              <a:ext uri="{FF2B5EF4-FFF2-40B4-BE49-F238E27FC236}">
                <a16:creationId xmlns:a16="http://schemas.microsoft.com/office/drawing/2014/main" id="{0173E903-738B-1449-8C93-EA8702EC277E}"/>
              </a:ext>
            </a:extLst>
          </p:cNvPr>
          <p:cNvSpPr>
            <a:spLocks noGrp="1"/>
          </p:cNvSpPr>
          <p:nvPr>
            <p:ph type="body" sz="quarter" idx="14" hasCustomPrompt="1"/>
          </p:nvPr>
        </p:nvSpPr>
        <p:spPr>
          <a:xfrm>
            <a:off x="754463" y="2724734"/>
            <a:ext cx="2197100" cy="722430"/>
          </a:xfrm>
        </p:spPr>
        <p:txBody>
          <a:bodyPr>
            <a:normAutofit/>
          </a:bodyPr>
          <a:lstStyle>
            <a:lvl1pPr marL="0" indent="0">
              <a:buNone/>
              <a:defRPr sz="2000" b="1"/>
            </a:lvl1pPr>
          </a:lstStyle>
          <a:p>
            <a:pPr lvl="0"/>
            <a:r>
              <a:rPr lang="en-US"/>
              <a:t>Heading</a:t>
            </a:r>
          </a:p>
        </p:txBody>
      </p:sp>
      <p:sp>
        <p:nvSpPr>
          <p:cNvPr id="46" name="Text Placeholder 40">
            <a:extLst>
              <a:ext uri="{FF2B5EF4-FFF2-40B4-BE49-F238E27FC236}">
                <a16:creationId xmlns:a16="http://schemas.microsoft.com/office/drawing/2014/main" id="{596CB386-7BFF-7943-B87D-50D503F0FC97}"/>
              </a:ext>
            </a:extLst>
          </p:cNvPr>
          <p:cNvSpPr>
            <a:spLocks noGrp="1"/>
          </p:cNvSpPr>
          <p:nvPr>
            <p:ph type="body" sz="quarter" idx="15" hasCustomPrompt="1"/>
          </p:nvPr>
        </p:nvSpPr>
        <p:spPr>
          <a:xfrm>
            <a:off x="3589096" y="2724666"/>
            <a:ext cx="2197100" cy="722430"/>
          </a:xfrm>
        </p:spPr>
        <p:txBody>
          <a:bodyPr>
            <a:normAutofit/>
          </a:bodyPr>
          <a:lstStyle>
            <a:lvl1pPr marL="0" indent="0">
              <a:buNone/>
              <a:defRPr sz="2000" b="1"/>
            </a:lvl1pPr>
          </a:lstStyle>
          <a:p>
            <a:pPr lvl="0"/>
            <a:r>
              <a:rPr lang="en-US"/>
              <a:t>Heading</a:t>
            </a:r>
          </a:p>
        </p:txBody>
      </p:sp>
      <p:sp>
        <p:nvSpPr>
          <p:cNvPr id="47" name="Text Placeholder 40">
            <a:extLst>
              <a:ext uri="{FF2B5EF4-FFF2-40B4-BE49-F238E27FC236}">
                <a16:creationId xmlns:a16="http://schemas.microsoft.com/office/drawing/2014/main" id="{0683AA21-2427-F44C-9845-5049DA70E90A}"/>
              </a:ext>
            </a:extLst>
          </p:cNvPr>
          <p:cNvSpPr>
            <a:spLocks noGrp="1"/>
          </p:cNvSpPr>
          <p:nvPr>
            <p:ph type="body" sz="quarter" idx="16" hasCustomPrompt="1"/>
          </p:nvPr>
        </p:nvSpPr>
        <p:spPr>
          <a:xfrm>
            <a:off x="6387878" y="2726861"/>
            <a:ext cx="2197100" cy="722430"/>
          </a:xfrm>
        </p:spPr>
        <p:txBody>
          <a:bodyPr>
            <a:normAutofit/>
          </a:bodyPr>
          <a:lstStyle>
            <a:lvl1pPr marL="0" indent="0">
              <a:buNone/>
              <a:defRPr sz="2000" b="1"/>
            </a:lvl1pPr>
          </a:lstStyle>
          <a:p>
            <a:pPr lvl="0"/>
            <a:r>
              <a:rPr lang="en-US"/>
              <a:t>Heading</a:t>
            </a:r>
          </a:p>
        </p:txBody>
      </p:sp>
      <p:sp>
        <p:nvSpPr>
          <p:cNvPr id="48" name="Text Placeholder 40">
            <a:extLst>
              <a:ext uri="{FF2B5EF4-FFF2-40B4-BE49-F238E27FC236}">
                <a16:creationId xmlns:a16="http://schemas.microsoft.com/office/drawing/2014/main" id="{ED86E630-7F7D-5C4D-86B9-A59AAED3C4E7}"/>
              </a:ext>
            </a:extLst>
          </p:cNvPr>
          <p:cNvSpPr>
            <a:spLocks noGrp="1"/>
          </p:cNvSpPr>
          <p:nvPr>
            <p:ph type="body" sz="quarter" idx="17" hasCustomPrompt="1"/>
          </p:nvPr>
        </p:nvSpPr>
        <p:spPr>
          <a:xfrm>
            <a:off x="9204585" y="2724666"/>
            <a:ext cx="2197100" cy="722430"/>
          </a:xfrm>
        </p:spPr>
        <p:txBody>
          <a:bodyPr>
            <a:normAutofit/>
          </a:bodyPr>
          <a:lstStyle>
            <a:lvl1pPr marL="0" indent="0">
              <a:buNone/>
              <a:defRPr sz="2000" b="1"/>
            </a:lvl1pPr>
          </a:lstStyle>
          <a:p>
            <a:pPr lvl="0"/>
            <a:r>
              <a:rPr lang="en-US"/>
              <a:t>Heading</a:t>
            </a:r>
          </a:p>
        </p:txBody>
      </p:sp>
      <p:sp>
        <p:nvSpPr>
          <p:cNvPr id="50" name="Text Placeholder 49">
            <a:extLst>
              <a:ext uri="{FF2B5EF4-FFF2-40B4-BE49-F238E27FC236}">
                <a16:creationId xmlns:a16="http://schemas.microsoft.com/office/drawing/2014/main" id="{F42E9B5A-014C-7D44-8C59-046310FCD7A4}"/>
              </a:ext>
            </a:extLst>
          </p:cNvPr>
          <p:cNvSpPr>
            <a:spLocks noGrp="1"/>
          </p:cNvSpPr>
          <p:nvPr>
            <p:ph type="body" sz="quarter" idx="18" hasCustomPrompt="1"/>
          </p:nvPr>
        </p:nvSpPr>
        <p:spPr>
          <a:xfrm>
            <a:off x="754463" y="3674992"/>
            <a:ext cx="21971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1" name="Text Placeholder 49">
            <a:extLst>
              <a:ext uri="{FF2B5EF4-FFF2-40B4-BE49-F238E27FC236}">
                <a16:creationId xmlns:a16="http://schemas.microsoft.com/office/drawing/2014/main" id="{9927EA80-41FC-084E-B891-14E18F1D6531}"/>
              </a:ext>
            </a:extLst>
          </p:cNvPr>
          <p:cNvSpPr>
            <a:spLocks noGrp="1"/>
          </p:cNvSpPr>
          <p:nvPr>
            <p:ph type="body" sz="quarter" idx="19" hasCustomPrompt="1"/>
          </p:nvPr>
        </p:nvSpPr>
        <p:spPr>
          <a:xfrm>
            <a:off x="3589096" y="3683388"/>
            <a:ext cx="2197100"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2" name="Text Placeholder 49">
            <a:extLst>
              <a:ext uri="{FF2B5EF4-FFF2-40B4-BE49-F238E27FC236}">
                <a16:creationId xmlns:a16="http://schemas.microsoft.com/office/drawing/2014/main" id="{609B8B79-C333-0945-B89F-98EC65B22BEC}"/>
              </a:ext>
            </a:extLst>
          </p:cNvPr>
          <p:cNvSpPr>
            <a:spLocks noGrp="1"/>
          </p:cNvSpPr>
          <p:nvPr>
            <p:ph type="body" sz="quarter" idx="20" hasCustomPrompt="1"/>
          </p:nvPr>
        </p:nvSpPr>
        <p:spPr>
          <a:xfrm>
            <a:off x="6405803" y="3691784"/>
            <a:ext cx="2197100" cy="1915924"/>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3" name="Text Placeholder 49">
            <a:extLst>
              <a:ext uri="{FF2B5EF4-FFF2-40B4-BE49-F238E27FC236}">
                <a16:creationId xmlns:a16="http://schemas.microsoft.com/office/drawing/2014/main" id="{45A29B82-4C66-A14C-9A5B-F72D3B7A2E7A}"/>
              </a:ext>
            </a:extLst>
          </p:cNvPr>
          <p:cNvSpPr>
            <a:spLocks noGrp="1"/>
          </p:cNvSpPr>
          <p:nvPr>
            <p:ph type="body" sz="quarter" idx="21" hasCustomPrompt="1"/>
          </p:nvPr>
        </p:nvSpPr>
        <p:spPr>
          <a:xfrm>
            <a:off x="9204585" y="3683387"/>
            <a:ext cx="2197100" cy="1915924"/>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6" name="Picture Placeholder 54">
            <a:extLst>
              <a:ext uri="{FF2B5EF4-FFF2-40B4-BE49-F238E27FC236}">
                <a16:creationId xmlns:a16="http://schemas.microsoft.com/office/drawing/2014/main" id="{9874D6C3-6DE6-804B-93F1-876657F21244}"/>
              </a:ext>
            </a:extLst>
          </p:cNvPr>
          <p:cNvSpPr>
            <a:spLocks noGrp="1"/>
          </p:cNvSpPr>
          <p:nvPr>
            <p:ph type="pic" sz="quarter" idx="23"/>
          </p:nvPr>
        </p:nvSpPr>
        <p:spPr>
          <a:xfrm>
            <a:off x="4103046" y="985083"/>
            <a:ext cx="1247933" cy="1267643"/>
          </a:xfrm>
        </p:spPr>
        <p:txBody>
          <a:bodyPr>
            <a:normAutofit/>
          </a:bodyPr>
          <a:lstStyle>
            <a:lvl1pPr>
              <a:defRPr sz="1400"/>
            </a:lvl1pPr>
          </a:lstStyle>
          <a:p>
            <a:endParaRPr lang="en-US"/>
          </a:p>
        </p:txBody>
      </p:sp>
      <p:sp>
        <p:nvSpPr>
          <p:cNvPr id="57" name="Picture Placeholder 54">
            <a:extLst>
              <a:ext uri="{FF2B5EF4-FFF2-40B4-BE49-F238E27FC236}">
                <a16:creationId xmlns:a16="http://schemas.microsoft.com/office/drawing/2014/main" id="{377C8829-2A8C-624C-9279-CF07123EEDA2}"/>
              </a:ext>
            </a:extLst>
          </p:cNvPr>
          <p:cNvSpPr>
            <a:spLocks noGrp="1"/>
          </p:cNvSpPr>
          <p:nvPr>
            <p:ph type="pic" sz="quarter" idx="24"/>
          </p:nvPr>
        </p:nvSpPr>
        <p:spPr>
          <a:xfrm>
            <a:off x="6862461" y="975228"/>
            <a:ext cx="1247933" cy="1267643"/>
          </a:xfrm>
        </p:spPr>
        <p:txBody>
          <a:bodyPr>
            <a:normAutofit/>
          </a:bodyPr>
          <a:lstStyle>
            <a:lvl1pPr>
              <a:defRPr sz="1400"/>
            </a:lvl1pPr>
          </a:lstStyle>
          <a:p>
            <a:endParaRPr lang="en-US"/>
          </a:p>
        </p:txBody>
      </p:sp>
      <p:sp>
        <p:nvSpPr>
          <p:cNvPr id="58" name="Picture Placeholder 54">
            <a:extLst>
              <a:ext uri="{FF2B5EF4-FFF2-40B4-BE49-F238E27FC236}">
                <a16:creationId xmlns:a16="http://schemas.microsoft.com/office/drawing/2014/main" id="{46C0FEDA-0FDD-9648-9182-72A5582BCB43}"/>
              </a:ext>
            </a:extLst>
          </p:cNvPr>
          <p:cNvSpPr>
            <a:spLocks noGrp="1"/>
          </p:cNvSpPr>
          <p:nvPr>
            <p:ph type="pic" sz="quarter" idx="25"/>
          </p:nvPr>
        </p:nvSpPr>
        <p:spPr>
          <a:xfrm>
            <a:off x="9684707" y="982090"/>
            <a:ext cx="1247933" cy="1267643"/>
          </a:xfrm>
        </p:spPr>
        <p:txBody>
          <a:bodyPr>
            <a:normAutofit/>
          </a:bodyPr>
          <a:lstStyle>
            <a:lvl1pPr>
              <a:defRPr sz="1400"/>
            </a:lvl1pPr>
          </a:lstStyle>
          <a:p>
            <a:endParaRPr lang="en-US"/>
          </a:p>
        </p:txBody>
      </p:sp>
      <p:sp>
        <p:nvSpPr>
          <p:cNvPr id="59" name="Picture Placeholder 54">
            <a:extLst>
              <a:ext uri="{FF2B5EF4-FFF2-40B4-BE49-F238E27FC236}">
                <a16:creationId xmlns:a16="http://schemas.microsoft.com/office/drawing/2014/main" id="{B373D899-EE29-634D-A087-F21B201E5E8C}"/>
              </a:ext>
            </a:extLst>
          </p:cNvPr>
          <p:cNvSpPr>
            <a:spLocks noGrp="1"/>
          </p:cNvSpPr>
          <p:nvPr>
            <p:ph type="pic" sz="quarter" idx="26"/>
          </p:nvPr>
        </p:nvSpPr>
        <p:spPr>
          <a:xfrm>
            <a:off x="1229046" y="982089"/>
            <a:ext cx="1247933" cy="1267643"/>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p:ph type="title"/>
          </p:nvPr>
        </p:nvSpPr>
        <p:spPr>
          <a:xfrm>
            <a:off x="560017" y="365126"/>
            <a:ext cx="11071966" cy="377826"/>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61599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stretch 2">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C4AC381B-B97C-4841-BF91-010231823DC7}"/>
              </a:ext>
            </a:extLst>
          </p:cNvPr>
          <p:cNvSpPr/>
          <p:nvPr/>
        </p:nvSpPr>
        <p:spPr>
          <a:xfrm>
            <a:off x="3376723" y="384873"/>
            <a:ext cx="8255259" cy="5607327"/>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D7B8AF5-39F6-E54B-ACFB-B380B30ED22A}"/>
              </a:ext>
            </a:extLst>
          </p:cNvPr>
          <p:cNvSpPr/>
          <p:nvPr userDrawn="1"/>
        </p:nvSpPr>
        <p:spPr>
          <a:xfrm>
            <a:off x="560017" y="394728"/>
            <a:ext cx="2621844" cy="5607327"/>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 Placeholder 49">
            <a:extLst>
              <a:ext uri="{FF2B5EF4-FFF2-40B4-BE49-F238E27FC236}">
                <a16:creationId xmlns:a16="http://schemas.microsoft.com/office/drawing/2014/main" id="{F42E9B5A-014C-7D44-8C59-046310FCD7A4}"/>
              </a:ext>
            </a:extLst>
          </p:cNvPr>
          <p:cNvSpPr>
            <a:spLocks noGrp="1"/>
          </p:cNvSpPr>
          <p:nvPr userDrawn="1">
            <p:ph type="body" sz="quarter" idx="18" hasCustomPrompt="1"/>
          </p:nvPr>
        </p:nvSpPr>
        <p:spPr>
          <a:xfrm>
            <a:off x="754463" y="1105332"/>
            <a:ext cx="2197100" cy="4638944"/>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1" name="Text Placeholder 49">
            <a:extLst>
              <a:ext uri="{FF2B5EF4-FFF2-40B4-BE49-F238E27FC236}">
                <a16:creationId xmlns:a16="http://schemas.microsoft.com/office/drawing/2014/main" id="{9927EA80-41FC-084E-B891-14E18F1D6531}"/>
              </a:ext>
            </a:extLst>
          </p:cNvPr>
          <p:cNvSpPr>
            <a:spLocks noGrp="1"/>
          </p:cNvSpPr>
          <p:nvPr userDrawn="1">
            <p:ph type="body" sz="quarter" idx="19" hasCustomPrompt="1"/>
          </p:nvPr>
        </p:nvSpPr>
        <p:spPr>
          <a:xfrm>
            <a:off x="3836022" y="1105331"/>
            <a:ext cx="7281746" cy="818206"/>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3" name="Text Placeholder 49">
            <a:extLst>
              <a:ext uri="{FF2B5EF4-FFF2-40B4-BE49-F238E27FC236}">
                <a16:creationId xmlns:a16="http://schemas.microsoft.com/office/drawing/2014/main" id="{45A29B82-4C66-A14C-9A5B-F72D3B7A2E7A}"/>
              </a:ext>
            </a:extLst>
          </p:cNvPr>
          <p:cNvSpPr>
            <a:spLocks noGrp="1"/>
          </p:cNvSpPr>
          <p:nvPr userDrawn="1">
            <p:ph type="body" sz="quarter" idx="21" hasCustomPrompt="1"/>
          </p:nvPr>
        </p:nvSpPr>
        <p:spPr>
          <a:xfrm>
            <a:off x="3836021" y="2171464"/>
            <a:ext cx="7281746" cy="3572809"/>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1071966" cy="377826"/>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79489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stretch col 1">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D7B8AF5-39F6-E54B-ACFB-B380B30ED22A}"/>
              </a:ext>
            </a:extLst>
          </p:cNvPr>
          <p:cNvSpPr/>
          <p:nvPr/>
        </p:nvSpPr>
        <p:spPr>
          <a:xfrm>
            <a:off x="560017" y="394728"/>
            <a:ext cx="5438550" cy="5607327"/>
          </a:xfrm>
          <a:prstGeom prst="roundRect">
            <a:avLst/>
          </a:prstGeom>
          <a:solidFill>
            <a:srgbClr val="F2F5F4"/>
          </a:solidFill>
          <a:ln w="0">
            <a:noFill/>
          </a:ln>
          <a:effectLst>
            <a:outerShdw blurRad="618003"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3BBBAB-CE94-8343-9D0F-800502EDA6CC}"/>
              </a:ext>
            </a:extLst>
          </p:cNvPr>
          <p:cNvSpPr/>
          <p:nvPr/>
        </p:nvSpPr>
        <p:spPr>
          <a:xfrm>
            <a:off x="6193431" y="404583"/>
            <a:ext cx="2621844" cy="5607327"/>
          </a:xfrm>
          <a:prstGeom prst="roundRect">
            <a:avLst/>
          </a:prstGeom>
          <a:solidFill>
            <a:srgbClr val="F2F5F4"/>
          </a:solidFill>
          <a:ln w="0">
            <a:noFill/>
          </a:ln>
          <a:effectLst>
            <a:outerShdw blurRad="609600" dist="139700" dir="5400000" sx="89000" sy="89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5CDA1B4-6D2C-4540-BD45-EBE4348D1A42}"/>
              </a:ext>
            </a:extLst>
          </p:cNvPr>
          <p:cNvSpPr/>
          <p:nvPr/>
        </p:nvSpPr>
        <p:spPr>
          <a:xfrm>
            <a:off x="9010139" y="384873"/>
            <a:ext cx="2621844" cy="5607327"/>
          </a:xfrm>
          <a:prstGeom prst="roundRect">
            <a:avLst/>
          </a:prstGeom>
          <a:solidFill>
            <a:srgbClr val="F2F5F4"/>
          </a:solidFill>
          <a:ln w="0">
            <a:noFill/>
          </a:ln>
          <a:effectLst>
            <a:outerShdw blurRad="609600" dist="139700" dir="5400000" sx="89000" sy="89000" rotWithShape="0">
              <a:srgbClr val="000000">
                <a:alpha val="2249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 Placeholder 40">
            <a:extLst>
              <a:ext uri="{FF2B5EF4-FFF2-40B4-BE49-F238E27FC236}">
                <a16:creationId xmlns:a16="http://schemas.microsoft.com/office/drawing/2014/main" id="{0173E903-738B-1449-8C93-EA8702EC277E}"/>
              </a:ext>
            </a:extLst>
          </p:cNvPr>
          <p:cNvSpPr>
            <a:spLocks noGrp="1"/>
          </p:cNvSpPr>
          <p:nvPr userDrawn="1">
            <p:ph type="body" sz="quarter" idx="14" hasCustomPrompt="1"/>
          </p:nvPr>
        </p:nvSpPr>
        <p:spPr>
          <a:xfrm>
            <a:off x="754462" y="2724734"/>
            <a:ext cx="4960538" cy="722430"/>
          </a:xfrm>
        </p:spPr>
        <p:txBody>
          <a:bodyPr>
            <a:normAutofit/>
          </a:bodyPr>
          <a:lstStyle>
            <a:lvl1pPr marL="0" indent="0">
              <a:buNone/>
              <a:defRPr sz="2000" b="1"/>
            </a:lvl1pPr>
          </a:lstStyle>
          <a:p>
            <a:pPr lvl="0"/>
            <a:r>
              <a:rPr lang="en-US"/>
              <a:t>Heading</a:t>
            </a:r>
          </a:p>
        </p:txBody>
      </p:sp>
      <p:sp>
        <p:nvSpPr>
          <p:cNvPr id="47" name="Text Placeholder 40">
            <a:extLst>
              <a:ext uri="{FF2B5EF4-FFF2-40B4-BE49-F238E27FC236}">
                <a16:creationId xmlns:a16="http://schemas.microsoft.com/office/drawing/2014/main" id="{0683AA21-2427-F44C-9845-5049DA70E90A}"/>
              </a:ext>
            </a:extLst>
          </p:cNvPr>
          <p:cNvSpPr>
            <a:spLocks noGrp="1"/>
          </p:cNvSpPr>
          <p:nvPr userDrawn="1">
            <p:ph type="body" sz="quarter" idx="16" hasCustomPrompt="1"/>
          </p:nvPr>
        </p:nvSpPr>
        <p:spPr>
          <a:xfrm>
            <a:off x="6387878" y="2726861"/>
            <a:ext cx="2197100" cy="722430"/>
          </a:xfrm>
        </p:spPr>
        <p:txBody>
          <a:bodyPr>
            <a:normAutofit/>
          </a:bodyPr>
          <a:lstStyle>
            <a:lvl1pPr marL="0" indent="0">
              <a:buNone/>
              <a:defRPr sz="2000" b="1"/>
            </a:lvl1pPr>
          </a:lstStyle>
          <a:p>
            <a:pPr lvl="0"/>
            <a:r>
              <a:rPr lang="en-US"/>
              <a:t>Heading</a:t>
            </a:r>
          </a:p>
        </p:txBody>
      </p:sp>
      <p:sp>
        <p:nvSpPr>
          <p:cNvPr id="48" name="Text Placeholder 40">
            <a:extLst>
              <a:ext uri="{FF2B5EF4-FFF2-40B4-BE49-F238E27FC236}">
                <a16:creationId xmlns:a16="http://schemas.microsoft.com/office/drawing/2014/main" id="{ED86E630-7F7D-5C4D-86B9-A59AAED3C4E7}"/>
              </a:ext>
            </a:extLst>
          </p:cNvPr>
          <p:cNvSpPr>
            <a:spLocks noGrp="1"/>
          </p:cNvSpPr>
          <p:nvPr userDrawn="1">
            <p:ph type="body" sz="quarter" idx="17" hasCustomPrompt="1"/>
          </p:nvPr>
        </p:nvSpPr>
        <p:spPr>
          <a:xfrm>
            <a:off x="9204585" y="2724666"/>
            <a:ext cx="2197100" cy="722430"/>
          </a:xfrm>
        </p:spPr>
        <p:txBody>
          <a:bodyPr>
            <a:normAutofit/>
          </a:bodyPr>
          <a:lstStyle>
            <a:lvl1pPr marL="0" indent="0">
              <a:buNone/>
              <a:defRPr sz="2000" b="1"/>
            </a:lvl1pPr>
          </a:lstStyle>
          <a:p>
            <a:pPr lvl="0"/>
            <a:r>
              <a:rPr lang="en-US"/>
              <a:t>Heading</a:t>
            </a:r>
          </a:p>
        </p:txBody>
      </p:sp>
      <p:sp>
        <p:nvSpPr>
          <p:cNvPr id="50" name="Text Placeholder 49">
            <a:extLst>
              <a:ext uri="{FF2B5EF4-FFF2-40B4-BE49-F238E27FC236}">
                <a16:creationId xmlns:a16="http://schemas.microsoft.com/office/drawing/2014/main" id="{F42E9B5A-014C-7D44-8C59-046310FCD7A4}"/>
              </a:ext>
            </a:extLst>
          </p:cNvPr>
          <p:cNvSpPr>
            <a:spLocks noGrp="1"/>
          </p:cNvSpPr>
          <p:nvPr userDrawn="1">
            <p:ph type="body" sz="quarter" idx="18" hasCustomPrompt="1"/>
          </p:nvPr>
        </p:nvSpPr>
        <p:spPr>
          <a:xfrm>
            <a:off x="754462" y="3674992"/>
            <a:ext cx="4960537" cy="192432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2" name="Text Placeholder 49">
            <a:extLst>
              <a:ext uri="{FF2B5EF4-FFF2-40B4-BE49-F238E27FC236}">
                <a16:creationId xmlns:a16="http://schemas.microsoft.com/office/drawing/2014/main" id="{609B8B79-C333-0945-B89F-98EC65B22BEC}"/>
              </a:ext>
            </a:extLst>
          </p:cNvPr>
          <p:cNvSpPr>
            <a:spLocks noGrp="1"/>
          </p:cNvSpPr>
          <p:nvPr userDrawn="1">
            <p:ph type="body" sz="quarter" idx="20" hasCustomPrompt="1"/>
          </p:nvPr>
        </p:nvSpPr>
        <p:spPr>
          <a:xfrm>
            <a:off x="6405803" y="3691784"/>
            <a:ext cx="2197100" cy="1915924"/>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3" name="Text Placeholder 49">
            <a:extLst>
              <a:ext uri="{FF2B5EF4-FFF2-40B4-BE49-F238E27FC236}">
                <a16:creationId xmlns:a16="http://schemas.microsoft.com/office/drawing/2014/main" id="{45A29B82-4C66-A14C-9A5B-F72D3B7A2E7A}"/>
              </a:ext>
            </a:extLst>
          </p:cNvPr>
          <p:cNvSpPr>
            <a:spLocks noGrp="1"/>
          </p:cNvSpPr>
          <p:nvPr userDrawn="1">
            <p:ph type="body" sz="quarter" idx="21" hasCustomPrompt="1"/>
          </p:nvPr>
        </p:nvSpPr>
        <p:spPr>
          <a:xfrm>
            <a:off x="9204585" y="3683387"/>
            <a:ext cx="2197100" cy="1915924"/>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57" name="Picture Placeholder 54">
            <a:extLst>
              <a:ext uri="{FF2B5EF4-FFF2-40B4-BE49-F238E27FC236}">
                <a16:creationId xmlns:a16="http://schemas.microsoft.com/office/drawing/2014/main" id="{377C8829-2A8C-624C-9279-CF07123EEDA2}"/>
              </a:ext>
            </a:extLst>
          </p:cNvPr>
          <p:cNvSpPr>
            <a:spLocks noGrp="1"/>
          </p:cNvSpPr>
          <p:nvPr userDrawn="1">
            <p:ph type="pic" sz="quarter" idx="24"/>
          </p:nvPr>
        </p:nvSpPr>
        <p:spPr>
          <a:xfrm>
            <a:off x="6862461" y="975228"/>
            <a:ext cx="1247933" cy="1267643"/>
          </a:xfrm>
        </p:spPr>
        <p:txBody>
          <a:bodyPr>
            <a:normAutofit/>
          </a:bodyPr>
          <a:lstStyle>
            <a:lvl1pPr>
              <a:defRPr sz="1400"/>
            </a:lvl1pPr>
          </a:lstStyle>
          <a:p>
            <a:endParaRPr lang="en-US"/>
          </a:p>
        </p:txBody>
      </p:sp>
      <p:sp>
        <p:nvSpPr>
          <p:cNvPr id="58" name="Picture Placeholder 54">
            <a:extLst>
              <a:ext uri="{FF2B5EF4-FFF2-40B4-BE49-F238E27FC236}">
                <a16:creationId xmlns:a16="http://schemas.microsoft.com/office/drawing/2014/main" id="{46C0FEDA-0FDD-9648-9182-72A5582BCB43}"/>
              </a:ext>
            </a:extLst>
          </p:cNvPr>
          <p:cNvSpPr>
            <a:spLocks noGrp="1"/>
          </p:cNvSpPr>
          <p:nvPr userDrawn="1">
            <p:ph type="pic" sz="quarter" idx="25"/>
          </p:nvPr>
        </p:nvSpPr>
        <p:spPr>
          <a:xfrm>
            <a:off x="9684707" y="982090"/>
            <a:ext cx="1247933" cy="1267643"/>
          </a:xfrm>
        </p:spPr>
        <p:txBody>
          <a:bodyPr>
            <a:normAutofit/>
          </a:bodyPr>
          <a:lstStyle>
            <a:lvl1pPr>
              <a:defRPr sz="1400"/>
            </a:lvl1pPr>
          </a:lstStyle>
          <a:p>
            <a:endParaRPr lang="en-US"/>
          </a:p>
        </p:txBody>
      </p:sp>
      <p:sp>
        <p:nvSpPr>
          <p:cNvPr id="59" name="Picture Placeholder 54">
            <a:extLst>
              <a:ext uri="{FF2B5EF4-FFF2-40B4-BE49-F238E27FC236}">
                <a16:creationId xmlns:a16="http://schemas.microsoft.com/office/drawing/2014/main" id="{B373D899-EE29-634D-A087-F21B201E5E8C}"/>
              </a:ext>
            </a:extLst>
          </p:cNvPr>
          <p:cNvSpPr>
            <a:spLocks noGrp="1"/>
          </p:cNvSpPr>
          <p:nvPr userDrawn="1">
            <p:ph type="pic" sz="quarter" idx="26"/>
          </p:nvPr>
        </p:nvSpPr>
        <p:spPr>
          <a:xfrm>
            <a:off x="754462" y="982089"/>
            <a:ext cx="4960537" cy="1267643"/>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1071966" cy="377826"/>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393081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comparison">
    <p:spTree>
      <p:nvGrpSpPr>
        <p:cNvPr id="1" name=""/>
        <p:cNvGrpSpPr/>
        <p:nvPr/>
      </p:nvGrpSpPr>
      <p:grpSpPr>
        <a:xfrm>
          <a:off x="0" y="0"/>
          <a:ext cx="0" cy="0"/>
          <a:chOff x="0" y="0"/>
          <a:chExt cx="0" cy="0"/>
        </a:xfrm>
      </p:grpSpPr>
      <p:sp>
        <p:nvSpPr>
          <p:cNvPr id="51" name="Text Placeholder 49">
            <a:extLst>
              <a:ext uri="{FF2B5EF4-FFF2-40B4-BE49-F238E27FC236}">
                <a16:creationId xmlns:a16="http://schemas.microsoft.com/office/drawing/2014/main" id="{9927EA80-41FC-084E-B891-14E18F1D6531}"/>
              </a:ext>
            </a:extLst>
          </p:cNvPr>
          <p:cNvSpPr>
            <a:spLocks noGrp="1"/>
          </p:cNvSpPr>
          <p:nvPr userDrawn="1">
            <p:ph type="body" sz="quarter" idx="19" hasCustomPrompt="1"/>
          </p:nvPr>
        </p:nvSpPr>
        <p:spPr>
          <a:xfrm>
            <a:off x="556401" y="2467118"/>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35" name="Title 1">
            <a:extLst>
              <a:ext uri="{FF2B5EF4-FFF2-40B4-BE49-F238E27FC236}">
                <a16:creationId xmlns:a16="http://schemas.microsoft.com/office/drawing/2014/main" id="{76284C40-67E6-3B4C-B203-E35E90FEB2DC}"/>
              </a:ext>
            </a:extLst>
          </p:cNvPr>
          <p:cNvSpPr>
            <a:spLocks noGrp="1"/>
          </p:cNvSpPr>
          <p:nvPr userDrawn="1">
            <p:ph type="title"/>
          </p:nvPr>
        </p:nvSpPr>
        <p:spPr>
          <a:xfrm>
            <a:off x="560017" y="365126"/>
            <a:ext cx="11071966" cy="377826"/>
          </a:xfrm>
        </p:spPr>
        <p:txBody>
          <a:bodyPr>
            <a:noAutofit/>
          </a:bodyPr>
          <a:lstStyle>
            <a:lvl1pPr>
              <a:defRPr sz="3200" b="1"/>
            </a:lvl1pPr>
          </a:lstStyle>
          <a:p>
            <a:r>
              <a:rPr lang="en-US"/>
              <a:t>Click to edit Master title style</a:t>
            </a:r>
          </a:p>
        </p:txBody>
      </p:sp>
      <p:sp>
        <p:nvSpPr>
          <p:cNvPr id="13" name="Text Placeholder 49">
            <a:extLst>
              <a:ext uri="{FF2B5EF4-FFF2-40B4-BE49-F238E27FC236}">
                <a16:creationId xmlns:a16="http://schemas.microsoft.com/office/drawing/2014/main" id="{E03C3977-D290-3244-B186-8A3A5E3BFD89}"/>
              </a:ext>
            </a:extLst>
          </p:cNvPr>
          <p:cNvSpPr>
            <a:spLocks noGrp="1"/>
          </p:cNvSpPr>
          <p:nvPr>
            <p:ph type="body" sz="quarter" idx="20" hasCustomPrompt="1"/>
          </p:nvPr>
        </p:nvSpPr>
        <p:spPr>
          <a:xfrm>
            <a:off x="556401" y="5105684"/>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14" name="Text Placeholder 49">
            <a:extLst>
              <a:ext uri="{FF2B5EF4-FFF2-40B4-BE49-F238E27FC236}">
                <a16:creationId xmlns:a16="http://schemas.microsoft.com/office/drawing/2014/main" id="{D43079F5-9D45-C34C-A3D6-C46F1FC17C69}"/>
              </a:ext>
            </a:extLst>
          </p:cNvPr>
          <p:cNvSpPr>
            <a:spLocks noGrp="1"/>
          </p:cNvSpPr>
          <p:nvPr>
            <p:ph type="body" sz="quarter" idx="21" hasCustomPrompt="1"/>
          </p:nvPr>
        </p:nvSpPr>
        <p:spPr>
          <a:xfrm>
            <a:off x="4495800" y="2467118"/>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15" name="Text Placeholder 49">
            <a:extLst>
              <a:ext uri="{FF2B5EF4-FFF2-40B4-BE49-F238E27FC236}">
                <a16:creationId xmlns:a16="http://schemas.microsoft.com/office/drawing/2014/main" id="{D0C7B136-8EAB-F54A-A5CE-00B176267E25}"/>
              </a:ext>
            </a:extLst>
          </p:cNvPr>
          <p:cNvSpPr>
            <a:spLocks noGrp="1"/>
          </p:cNvSpPr>
          <p:nvPr>
            <p:ph type="body" sz="quarter" idx="22" hasCustomPrompt="1"/>
          </p:nvPr>
        </p:nvSpPr>
        <p:spPr>
          <a:xfrm>
            <a:off x="4495800" y="5105684"/>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16" name="Text Placeholder 49">
            <a:extLst>
              <a:ext uri="{FF2B5EF4-FFF2-40B4-BE49-F238E27FC236}">
                <a16:creationId xmlns:a16="http://schemas.microsoft.com/office/drawing/2014/main" id="{484A9CEE-BAFD-714F-AD1B-23B8FFC98ED1}"/>
              </a:ext>
            </a:extLst>
          </p:cNvPr>
          <p:cNvSpPr>
            <a:spLocks noGrp="1"/>
          </p:cNvSpPr>
          <p:nvPr>
            <p:ph type="body" sz="quarter" idx="23" hasCustomPrompt="1"/>
          </p:nvPr>
        </p:nvSpPr>
        <p:spPr>
          <a:xfrm>
            <a:off x="8431583" y="2467118"/>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17" name="Text Placeholder 49">
            <a:extLst>
              <a:ext uri="{FF2B5EF4-FFF2-40B4-BE49-F238E27FC236}">
                <a16:creationId xmlns:a16="http://schemas.microsoft.com/office/drawing/2014/main" id="{52FB6489-CC94-1645-8A1C-A7D3F3A77C09}"/>
              </a:ext>
            </a:extLst>
          </p:cNvPr>
          <p:cNvSpPr>
            <a:spLocks noGrp="1"/>
          </p:cNvSpPr>
          <p:nvPr>
            <p:ph type="body" sz="quarter" idx="24" hasCustomPrompt="1"/>
          </p:nvPr>
        </p:nvSpPr>
        <p:spPr>
          <a:xfrm>
            <a:off x="8431583" y="5105684"/>
            <a:ext cx="3200400" cy="914400"/>
          </a:xfrm>
        </p:spPr>
        <p:txBody>
          <a:bodyPr>
            <a:noAutofit/>
          </a:bodyPr>
          <a:lstStyle>
            <a:lvl1pPr marL="0" indent="0">
              <a:lnSpc>
                <a:spcPct val="125000"/>
              </a:lnSpc>
              <a:buNone/>
              <a:defRPr sz="1600"/>
            </a:lvl1pPr>
            <a:lvl2pPr>
              <a:defRPr sz="900"/>
            </a:lvl2pPr>
            <a:lvl3pPr>
              <a:defRPr sz="900"/>
            </a:lvl3pPr>
            <a:lvl4pPr>
              <a:defRPr sz="900"/>
            </a:lvl4pPr>
            <a:lvl5pPr>
              <a:defRPr sz="900"/>
            </a:lvl5pPr>
          </a:lstStyle>
          <a:p>
            <a:pPr lvl="0"/>
            <a:r>
              <a:rPr lang="en-US"/>
              <a:t>Text</a:t>
            </a:r>
          </a:p>
        </p:txBody>
      </p:sp>
      <p:sp>
        <p:nvSpPr>
          <p:cNvPr id="18" name="Picture Placeholder 54">
            <a:extLst>
              <a:ext uri="{FF2B5EF4-FFF2-40B4-BE49-F238E27FC236}">
                <a16:creationId xmlns:a16="http://schemas.microsoft.com/office/drawing/2014/main" id="{865D43DF-1845-9F4E-AC3D-E29DE3DFF74A}"/>
              </a:ext>
            </a:extLst>
          </p:cNvPr>
          <p:cNvSpPr>
            <a:spLocks noGrp="1"/>
          </p:cNvSpPr>
          <p:nvPr>
            <p:ph type="pic" sz="quarter" idx="26"/>
          </p:nvPr>
        </p:nvSpPr>
        <p:spPr>
          <a:xfrm>
            <a:off x="1532634" y="1095521"/>
            <a:ext cx="1247933" cy="1267643"/>
          </a:xfrm>
        </p:spPr>
        <p:txBody>
          <a:bodyPr>
            <a:normAutofit/>
          </a:bodyPr>
          <a:lstStyle>
            <a:lvl1pPr>
              <a:defRPr sz="1400"/>
            </a:lvl1pPr>
          </a:lstStyle>
          <a:p>
            <a:endParaRPr lang="en-US"/>
          </a:p>
        </p:txBody>
      </p:sp>
      <p:sp>
        <p:nvSpPr>
          <p:cNvPr id="19" name="Picture Placeholder 54">
            <a:extLst>
              <a:ext uri="{FF2B5EF4-FFF2-40B4-BE49-F238E27FC236}">
                <a16:creationId xmlns:a16="http://schemas.microsoft.com/office/drawing/2014/main" id="{D09F8669-F6A7-C048-B36A-010168E23AF6}"/>
              </a:ext>
            </a:extLst>
          </p:cNvPr>
          <p:cNvSpPr>
            <a:spLocks noGrp="1"/>
          </p:cNvSpPr>
          <p:nvPr>
            <p:ph type="pic" sz="quarter" idx="27"/>
          </p:nvPr>
        </p:nvSpPr>
        <p:spPr>
          <a:xfrm>
            <a:off x="5472033" y="1095521"/>
            <a:ext cx="1247933" cy="1267643"/>
          </a:xfrm>
        </p:spPr>
        <p:txBody>
          <a:bodyPr>
            <a:normAutofit/>
          </a:bodyPr>
          <a:lstStyle>
            <a:lvl1pPr>
              <a:defRPr sz="1400"/>
            </a:lvl1pPr>
          </a:lstStyle>
          <a:p>
            <a:endParaRPr lang="en-US"/>
          </a:p>
        </p:txBody>
      </p:sp>
      <p:sp>
        <p:nvSpPr>
          <p:cNvPr id="20" name="Picture Placeholder 54">
            <a:extLst>
              <a:ext uri="{FF2B5EF4-FFF2-40B4-BE49-F238E27FC236}">
                <a16:creationId xmlns:a16="http://schemas.microsoft.com/office/drawing/2014/main" id="{51A9ED5A-6835-7946-9E51-9F1FC2254B0C}"/>
              </a:ext>
            </a:extLst>
          </p:cNvPr>
          <p:cNvSpPr>
            <a:spLocks noGrp="1"/>
          </p:cNvSpPr>
          <p:nvPr>
            <p:ph type="pic" sz="quarter" idx="28"/>
          </p:nvPr>
        </p:nvSpPr>
        <p:spPr>
          <a:xfrm>
            <a:off x="9411433" y="1095521"/>
            <a:ext cx="1247933" cy="1267643"/>
          </a:xfrm>
        </p:spPr>
        <p:txBody>
          <a:bodyPr>
            <a:normAutofit/>
          </a:bodyPr>
          <a:lstStyle>
            <a:lvl1pPr>
              <a:defRPr sz="1400"/>
            </a:lvl1pPr>
          </a:lstStyle>
          <a:p>
            <a:endParaRPr lang="en-US"/>
          </a:p>
        </p:txBody>
      </p:sp>
      <p:sp>
        <p:nvSpPr>
          <p:cNvPr id="21" name="Picture Placeholder 54">
            <a:extLst>
              <a:ext uri="{FF2B5EF4-FFF2-40B4-BE49-F238E27FC236}">
                <a16:creationId xmlns:a16="http://schemas.microsoft.com/office/drawing/2014/main" id="{D34FEE85-F158-CA46-A9A6-532F58E6081D}"/>
              </a:ext>
            </a:extLst>
          </p:cNvPr>
          <p:cNvSpPr>
            <a:spLocks noGrp="1"/>
          </p:cNvSpPr>
          <p:nvPr>
            <p:ph type="pic" sz="quarter" idx="29"/>
          </p:nvPr>
        </p:nvSpPr>
        <p:spPr>
          <a:xfrm>
            <a:off x="1532634" y="3734090"/>
            <a:ext cx="1247933" cy="1267643"/>
          </a:xfrm>
        </p:spPr>
        <p:txBody>
          <a:bodyPr>
            <a:normAutofit/>
          </a:bodyPr>
          <a:lstStyle>
            <a:lvl1pPr>
              <a:defRPr sz="1400"/>
            </a:lvl1pPr>
          </a:lstStyle>
          <a:p>
            <a:endParaRPr lang="en-US"/>
          </a:p>
        </p:txBody>
      </p:sp>
      <p:sp>
        <p:nvSpPr>
          <p:cNvPr id="22" name="Picture Placeholder 54">
            <a:extLst>
              <a:ext uri="{FF2B5EF4-FFF2-40B4-BE49-F238E27FC236}">
                <a16:creationId xmlns:a16="http://schemas.microsoft.com/office/drawing/2014/main" id="{5C7FF3FE-58F5-5A4C-BBF6-80DFEB5FC9A6}"/>
              </a:ext>
            </a:extLst>
          </p:cNvPr>
          <p:cNvSpPr>
            <a:spLocks noGrp="1"/>
          </p:cNvSpPr>
          <p:nvPr>
            <p:ph type="pic" sz="quarter" idx="30"/>
          </p:nvPr>
        </p:nvSpPr>
        <p:spPr>
          <a:xfrm>
            <a:off x="5472033" y="3734090"/>
            <a:ext cx="1247933" cy="1267643"/>
          </a:xfrm>
        </p:spPr>
        <p:txBody>
          <a:bodyPr>
            <a:normAutofit/>
          </a:bodyPr>
          <a:lstStyle>
            <a:lvl1pPr>
              <a:defRPr sz="1400"/>
            </a:lvl1pPr>
          </a:lstStyle>
          <a:p>
            <a:endParaRPr lang="en-US"/>
          </a:p>
        </p:txBody>
      </p:sp>
      <p:sp>
        <p:nvSpPr>
          <p:cNvPr id="23" name="Picture Placeholder 54">
            <a:extLst>
              <a:ext uri="{FF2B5EF4-FFF2-40B4-BE49-F238E27FC236}">
                <a16:creationId xmlns:a16="http://schemas.microsoft.com/office/drawing/2014/main" id="{E19DB2B6-BDC5-4E44-BFCF-C8871D59B996}"/>
              </a:ext>
            </a:extLst>
          </p:cNvPr>
          <p:cNvSpPr>
            <a:spLocks noGrp="1"/>
          </p:cNvSpPr>
          <p:nvPr>
            <p:ph type="pic" sz="quarter" idx="31"/>
          </p:nvPr>
        </p:nvSpPr>
        <p:spPr>
          <a:xfrm>
            <a:off x="9411433" y="3734090"/>
            <a:ext cx="1247933" cy="1267643"/>
          </a:xfrm>
        </p:spPr>
        <p:txBody>
          <a:bodyPr>
            <a:normAutofit/>
          </a:bodyPr>
          <a:lstStyle>
            <a:lvl1pPr>
              <a:defRPr sz="1400"/>
            </a:lvl1pPr>
          </a:lstStyle>
          <a:p>
            <a:endParaRPr lang="en-US"/>
          </a:p>
        </p:txBody>
      </p:sp>
    </p:spTree>
    <p:extLst>
      <p:ext uri="{BB962C8B-B14F-4D97-AF65-F5344CB8AC3E}">
        <p14:creationId xmlns:p14="http://schemas.microsoft.com/office/powerpoint/2010/main" val="268529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W/Title">
    <p:spTree>
      <p:nvGrpSpPr>
        <p:cNvPr id="1" name=""/>
        <p:cNvGrpSpPr/>
        <p:nvPr/>
      </p:nvGrpSpPr>
      <p:grpSpPr>
        <a:xfrm>
          <a:off x="0" y="0"/>
          <a:ext cx="0" cy="0"/>
          <a:chOff x="0" y="0"/>
          <a:chExt cx="0" cy="0"/>
        </a:xfrm>
      </p:grpSpPr>
      <p:sp>
        <p:nvSpPr>
          <p:cNvPr id="58" name="Picture Placeholder 54">
            <a:extLst>
              <a:ext uri="{FF2B5EF4-FFF2-40B4-BE49-F238E27FC236}">
                <a16:creationId xmlns:a16="http://schemas.microsoft.com/office/drawing/2014/main" id="{46C0FEDA-0FDD-9648-9182-72A5582BCB43}"/>
              </a:ext>
            </a:extLst>
          </p:cNvPr>
          <p:cNvSpPr>
            <a:spLocks noGrp="1"/>
          </p:cNvSpPr>
          <p:nvPr>
            <p:ph type="pic" sz="quarter" idx="25"/>
          </p:nvPr>
        </p:nvSpPr>
        <p:spPr>
          <a:xfrm>
            <a:off x="560017" y="982090"/>
            <a:ext cx="11071966" cy="4882682"/>
          </a:xfrm>
        </p:spPr>
        <p:txBody>
          <a:bodyPr>
            <a:normAutofit/>
          </a:bodyPr>
          <a:lstStyle>
            <a:lvl1pPr>
              <a:defRPr sz="1400"/>
            </a:lvl1pPr>
          </a:lstStyle>
          <a:p>
            <a:endParaRPr lang="en-US"/>
          </a:p>
        </p:txBody>
      </p:sp>
      <p:sp>
        <p:nvSpPr>
          <p:cNvPr id="35" name="Title 1">
            <a:extLst>
              <a:ext uri="{FF2B5EF4-FFF2-40B4-BE49-F238E27FC236}">
                <a16:creationId xmlns:a16="http://schemas.microsoft.com/office/drawing/2014/main" id="{76284C40-67E6-3B4C-B203-E35E90FEB2DC}"/>
              </a:ext>
            </a:extLst>
          </p:cNvPr>
          <p:cNvSpPr>
            <a:spLocks noGrp="1"/>
          </p:cNvSpPr>
          <p:nvPr>
            <p:ph type="title"/>
          </p:nvPr>
        </p:nvSpPr>
        <p:spPr>
          <a:xfrm>
            <a:off x="560017" y="365126"/>
            <a:ext cx="11071966" cy="377826"/>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230567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AC600-48C2-3B46-B167-E21B59140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6D238B-CE0F-644F-B494-F1E23E90C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84881"/>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79" r:id="rId3"/>
    <p:sldLayoutId id="2147483682" r:id="rId4"/>
    <p:sldLayoutId id="2147483677" r:id="rId5"/>
    <p:sldLayoutId id="2147483684" r:id="rId6"/>
    <p:sldLayoutId id="2147483681" r:id="rId7"/>
    <p:sldLayoutId id="2147483680"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oit.uta.edu/support/index.php" TargetMode="External"/><Relationship Id="rId3" Type="http://schemas.openxmlformats.org/officeDocument/2006/relationships/hyperlink" Target="https://oit.uta.edu/projects/endpoint/project-details.php#preparing-your-devices" TargetMode="External"/><Relationship Id="rId7" Type="http://schemas.openxmlformats.org/officeDocument/2006/relationships/image" Target="../media/image60.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hyperlink" Target="https://oit.uta.edu/projects/endpoint/index.ph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1.png"/><Relationship Id="rId7" Type="http://schemas.openxmlformats.org/officeDocument/2006/relationships/image" Target="../media/image64.png"/><Relationship Id="rId2" Type="http://schemas.openxmlformats.org/officeDocument/2006/relationships/hyperlink" Target="https://www.uta.edu/maps?building=WET" TargetMode="External"/><Relationship Id="rId1" Type="http://schemas.openxmlformats.org/officeDocument/2006/relationships/slideLayout" Target="../slideLayouts/slideLayout5.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uta.edu/maps?building=WET" TargetMode="External"/><Relationship Id="rId7" Type="http://schemas.openxmlformats.org/officeDocument/2006/relationships/image" Target="../media/image72.svg"/><Relationship Id="rId2" Type="http://schemas.openxmlformats.org/officeDocument/2006/relationships/hyperlink" Target="https://outlook.office365.com/owa/calendar/EndpointManagementProject@bookings.uta.edu/bookings/" TargetMode="External"/><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oit.uta.edu/projects/endpoint/software_tracking_form.pdf" TargetMode="External"/><Relationship Id="rId7" Type="http://schemas.openxmlformats.org/officeDocument/2006/relationships/image" Target="../media/image80.png"/><Relationship Id="rId2" Type="http://schemas.openxmlformats.org/officeDocument/2006/relationships/hyperlink" Target="http://myapps.uta.edu/" TargetMode="Externa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uta.edu/help/chat" TargetMode="External"/><Relationship Id="rId13" Type="http://schemas.openxmlformats.org/officeDocument/2006/relationships/image" Target="../media/image86.svg"/><Relationship Id="rId3" Type="http://schemas.openxmlformats.org/officeDocument/2006/relationships/hyperlink" Target="mailto:endpointproject@uta.edu" TargetMode="External"/><Relationship Id="rId7" Type="http://schemas.openxmlformats.org/officeDocument/2006/relationships/hyperlink" Target="https://oit.uta.edu/support/index.php" TargetMode="External"/><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hyperlink" Target="https://oit.uta.edu/projects/endpoint/index.php" TargetMode="External"/><Relationship Id="rId16"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hyperlink" Target="https://kb.uta.edu/0011587" TargetMode="External"/><Relationship Id="rId11" Type="http://schemas.openxmlformats.org/officeDocument/2006/relationships/image" Target="../media/image84.svg"/><Relationship Id="rId5" Type="http://schemas.openxmlformats.org/officeDocument/2006/relationships/hyperlink" Target="https://oit.uta.edu/projects/endpoint/tips_for_using_and_setting_up_your_device.pdf" TargetMode="External"/><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hyperlink" Target="https://oit.uta.edu/projects/endpoint/help.php" TargetMode="External"/><Relationship Id="rId9" Type="http://schemas.openxmlformats.org/officeDocument/2006/relationships/hyperlink" Target="https://uta.service-now.com/selfservice2" TargetMode="External"/><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hyperlink" Target="https://policy.uta.edu/doctract/documentportal/08D896FA5D03702ECAEC04DC22241A5D"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ithelp.uta.edu/" TargetMode="External"/><Relationship Id="rId5" Type="http://schemas.openxmlformats.org/officeDocument/2006/relationships/hyperlink" Target="https://uta.service-now.com/selfservice2?id=utassp01_sc_cat_item&amp;sys_id=0937ac351bb034500d1e32af034bcb2d" TargetMode="Externa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uta.service-now.com/selfservice2?id=utassp01_sc_cat_item&amp;sys_id=0937ac351bb034500d1e32af034bcb2d" TargetMode="External"/><Relationship Id="rId7" Type="http://schemas.openxmlformats.org/officeDocument/2006/relationships/image" Target="../media/image97.svg"/><Relationship Id="rId2" Type="http://schemas.openxmlformats.org/officeDocument/2006/relationships/hyperlink" Target="mailto:security@uta.edu" TargetMode="Externa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hyperlink" Target="https://policy.uta.edu/doctract/documentportal/08D896FA5D03702ECAEC04DC22241A5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oit.uta.edu/projects/endpoint/software_tracking_form.pdf" TargetMode="External"/><Relationship Id="rId7" Type="http://schemas.openxmlformats.org/officeDocument/2006/relationships/image" Target="../media/image36.svg"/><Relationship Id="rId2" Type="http://schemas.openxmlformats.org/officeDocument/2006/relationships/hyperlink" Target="https://oit.uta.edu/projects/endpoint/help.php#back-up" TargetMode="Externa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hyperlink" Target="https://oit.uta.edu/projects/endpoint/help.php" TargetMode="External"/><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hyperlink" Target="https://oit.uta.edu/projects/endpoint/faq.php#five" TargetMode="External"/><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2.svg"/><Relationship Id="rId11" Type="http://schemas.openxmlformats.org/officeDocument/2006/relationships/image" Target="../media/image56.sv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hyperlink" Target="https://kb.uta.edu/0011590" TargetMode="External"/><Relationship Id="rId9" Type="http://schemas.openxmlformats.org/officeDocument/2006/relationships/hyperlink" Target="https://outlook.office365.com/owa/calendar/EndpointManagementProject@bookings.uta.edu/booking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D4CC-2B0C-1642-9479-24BE0B3D8DCA}"/>
              </a:ext>
            </a:extLst>
          </p:cNvPr>
          <p:cNvSpPr>
            <a:spLocks noGrp="1"/>
          </p:cNvSpPr>
          <p:nvPr>
            <p:ph type="title" idx="4294967295"/>
          </p:nvPr>
        </p:nvSpPr>
        <p:spPr>
          <a:xfrm>
            <a:off x="763772" y="-1623163"/>
            <a:ext cx="10515600" cy="1325563"/>
          </a:xfrm>
        </p:spPr>
        <p:txBody>
          <a:bodyPr/>
          <a:lstStyle/>
          <a:p>
            <a:r>
              <a:rPr lang="en-US"/>
              <a:t>Windows Endpoint Management</a:t>
            </a:r>
          </a:p>
        </p:txBody>
      </p:sp>
      <p:sp>
        <p:nvSpPr>
          <p:cNvPr id="15" name="Content Placeholder 2">
            <a:extLst>
              <a:ext uri="{FF2B5EF4-FFF2-40B4-BE49-F238E27FC236}">
                <a16:creationId xmlns:a16="http://schemas.microsoft.com/office/drawing/2014/main" id="{A8B8D895-9EA5-DA44-8A78-7CC5621DD831}"/>
              </a:ext>
            </a:extLst>
          </p:cNvPr>
          <p:cNvSpPr txBox="1">
            <a:spLocks/>
          </p:cNvSpPr>
          <p:nvPr/>
        </p:nvSpPr>
        <p:spPr>
          <a:xfrm>
            <a:off x="461346" y="5759354"/>
            <a:ext cx="9233211" cy="685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Cheryl Nifong, Chief Information Security Officer, ISO</a:t>
            </a:r>
          </a:p>
          <a:p>
            <a:r>
              <a:rPr lang="en-US" sz="1800" b="1"/>
              <a:t>Jeff </a:t>
            </a:r>
            <a:r>
              <a:rPr lang="en-US" sz="1800" b="1" err="1"/>
              <a:t>Neyland</a:t>
            </a:r>
            <a:r>
              <a:rPr lang="en-US" sz="1800" b="1"/>
              <a:t>, Chief Information Officer, OIT</a:t>
            </a:r>
          </a:p>
        </p:txBody>
      </p:sp>
      <p:pic>
        <p:nvPicPr>
          <p:cNvPr id="12" name="Picture 11" descr="U T A logo">
            <a:extLst>
              <a:ext uri="{FF2B5EF4-FFF2-40B4-BE49-F238E27FC236}">
                <a16:creationId xmlns:a16="http://schemas.microsoft.com/office/drawing/2014/main" id="{20BBE952-DCD8-6548-B8B6-BE0FF7E5F80B}"/>
              </a:ext>
            </a:extLst>
          </p:cNvPr>
          <p:cNvPicPr>
            <a:picLocks noChangeAspect="1"/>
          </p:cNvPicPr>
          <p:nvPr/>
        </p:nvPicPr>
        <p:blipFill>
          <a:blip r:embed="rId4"/>
          <a:stretch>
            <a:fillRect/>
          </a:stretch>
        </p:blipFill>
        <p:spPr>
          <a:xfrm>
            <a:off x="9849676" y="5759354"/>
            <a:ext cx="1741662" cy="685800"/>
          </a:xfrm>
          <a:prstGeom prst="rect">
            <a:avLst/>
          </a:prstGeom>
        </p:spPr>
      </p:pic>
    </p:spTree>
    <p:extLst>
      <p:ext uri="{BB962C8B-B14F-4D97-AF65-F5344CB8AC3E}">
        <p14:creationId xmlns:p14="http://schemas.microsoft.com/office/powerpoint/2010/main" val="182296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32542-ED7D-CD4C-BF0C-67AAFEAFC414}"/>
              </a:ext>
            </a:extLst>
          </p:cNvPr>
          <p:cNvSpPr>
            <a:spLocks noGrp="1"/>
          </p:cNvSpPr>
          <p:nvPr>
            <p:ph type="title"/>
          </p:nvPr>
        </p:nvSpPr>
        <p:spPr/>
        <p:txBody>
          <a:bodyPr/>
          <a:lstStyle/>
          <a:p>
            <a:r>
              <a:rPr lang="en-US"/>
              <a:t>Plan for an Effect on Daily Work Activities</a:t>
            </a:r>
          </a:p>
        </p:txBody>
      </p:sp>
      <p:sp>
        <p:nvSpPr>
          <p:cNvPr id="19" name="Text Placeholder 2">
            <a:extLst>
              <a:ext uri="{FF2B5EF4-FFF2-40B4-BE49-F238E27FC236}">
                <a16:creationId xmlns:a16="http://schemas.microsoft.com/office/drawing/2014/main" id="{DBF234ED-09CD-9744-AD62-332B9CA22993}"/>
              </a:ext>
            </a:extLst>
          </p:cNvPr>
          <p:cNvSpPr txBox="1">
            <a:spLocks/>
          </p:cNvSpPr>
          <p:nvPr/>
        </p:nvSpPr>
        <p:spPr>
          <a:xfrm>
            <a:off x="898428" y="2420171"/>
            <a:ext cx="4114800" cy="3261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Time</a:t>
            </a:r>
            <a:br>
              <a:rPr lang="en-US" sz="2000" b="1"/>
            </a:br>
            <a:endParaRPr lang="en-US" sz="1600"/>
          </a:p>
          <a:p>
            <a:r>
              <a:rPr lang="en-US" sz="1600"/>
              <a:t>Coordinate your appointment with your department to ensure coverage for critical business activities.</a:t>
            </a:r>
          </a:p>
          <a:p>
            <a:r>
              <a:rPr lang="en-US" sz="1600"/>
              <a:t>Reschedule appointments and clear your calendar to allow time for the update. </a:t>
            </a:r>
          </a:p>
          <a:p>
            <a:r>
              <a:rPr lang="en-US" sz="1600"/>
              <a:t>Set time on your calendar to </a:t>
            </a:r>
            <a:r>
              <a:rPr lang="en-US" sz="1600" u="sng">
                <a:hlinkClick r:id="rId3" tooltip="Project-Details: Preparing Your Devices"/>
              </a:rPr>
              <a:t>prepare your device</a:t>
            </a:r>
            <a:r>
              <a:rPr lang="en-US" sz="1600"/>
              <a:t> for the update.</a:t>
            </a:r>
          </a:p>
          <a:p>
            <a:r>
              <a:rPr lang="en-US" sz="1600"/>
              <a:t>See the previous slides for time estimates on each phase.</a:t>
            </a:r>
          </a:p>
        </p:txBody>
      </p:sp>
      <p:sp>
        <p:nvSpPr>
          <p:cNvPr id="20" name="Text Placeholder 6">
            <a:extLst>
              <a:ext uri="{FF2B5EF4-FFF2-40B4-BE49-F238E27FC236}">
                <a16:creationId xmlns:a16="http://schemas.microsoft.com/office/drawing/2014/main" id="{0E51606D-FF32-6443-B740-3B9028FAD8CB}"/>
              </a:ext>
            </a:extLst>
          </p:cNvPr>
          <p:cNvSpPr txBox="1">
            <a:spLocks/>
          </p:cNvSpPr>
          <p:nvPr/>
        </p:nvSpPr>
        <p:spPr>
          <a:xfrm>
            <a:off x="6878050" y="2420171"/>
            <a:ext cx="4114800" cy="3261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Device Access</a:t>
            </a:r>
            <a:br>
              <a:rPr lang="en-US" sz="2000" b="1"/>
            </a:br>
            <a:endParaRPr lang="en-US" sz="1600"/>
          </a:p>
          <a:p>
            <a:r>
              <a:rPr lang="en-US" sz="1600"/>
              <a:t>You may be without a computer for up to 24 hours while your device is updated. </a:t>
            </a:r>
          </a:p>
          <a:p>
            <a:r>
              <a:rPr lang="en-US" sz="1600"/>
              <a:t>It may also take up to 24 hours to set up the device after picking it up.</a:t>
            </a:r>
          </a:p>
        </p:txBody>
      </p:sp>
      <p:pic>
        <p:nvPicPr>
          <p:cNvPr id="22" name="Picture Placeholder 21">
            <a:extLst>
              <a:ext uri="{FF2B5EF4-FFF2-40B4-BE49-F238E27FC236}">
                <a16:creationId xmlns:a16="http://schemas.microsoft.com/office/drawing/2014/main" id="{80E6D195-A03C-444B-8F19-0536CBB060FB}"/>
              </a:ext>
              <a:ext uri="{C183D7F6-B498-43B3-948B-1728B52AA6E4}">
                <adec:decorative xmlns:adec="http://schemas.microsoft.com/office/drawing/2017/decorative" val="1"/>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a:stretch/>
        </p:blipFill>
        <p:spPr>
          <a:xfrm>
            <a:off x="898428" y="985082"/>
            <a:ext cx="1271016" cy="1271016"/>
          </a:xfrm>
        </p:spPr>
      </p:pic>
      <p:pic>
        <p:nvPicPr>
          <p:cNvPr id="24" name="Picture Placeholder 23">
            <a:extLst>
              <a:ext uri="{FF2B5EF4-FFF2-40B4-BE49-F238E27FC236}">
                <a16:creationId xmlns:a16="http://schemas.microsoft.com/office/drawing/2014/main" id="{074BD3DD-850E-524C-BA31-26ED389F1346}"/>
              </a:ext>
              <a:ext uri="{C183D7F6-B498-43B3-948B-1728B52AA6E4}">
                <adec:decorative xmlns:adec="http://schemas.microsoft.com/office/drawing/2017/decorative" val="1"/>
              </a:ext>
            </a:extLst>
          </p:cNvPr>
          <p:cNvPicPr>
            <a:picLocks noGrp="1" noChangeAspect="1"/>
          </p:cNvPicPr>
          <p:nvPr>
            <p:ph type="pic" sz="quarter" idx="26"/>
          </p:nvPr>
        </p:nvPicPr>
        <p:blipFill>
          <a:blip r:embed="rId6">
            <a:extLst>
              <a:ext uri="{96DAC541-7B7A-43D3-8B79-37D633B846F1}">
                <asvg:svgBlip xmlns:asvg="http://schemas.microsoft.com/office/drawing/2016/SVG/main" r:embed="rId7"/>
              </a:ext>
            </a:extLst>
          </a:blip>
          <a:srcRect/>
          <a:stretch/>
        </p:blipFill>
        <p:spPr>
          <a:xfrm>
            <a:off x="6878050" y="985082"/>
            <a:ext cx="1271016" cy="1271016"/>
          </a:xfrm>
        </p:spPr>
      </p:pic>
      <p:sp>
        <p:nvSpPr>
          <p:cNvPr id="25" name="Rounded Rectangle 24">
            <a:extLst>
              <a:ext uri="{FF2B5EF4-FFF2-40B4-BE49-F238E27FC236}">
                <a16:creationId xmlns:a16="http://schemas.microsoft.com/office/drawing/2014/main" id="{6662CF45-C537-B743-984E-F53786A288F0}"/>
              </a:ext>
            </a:extLst>
          </p:cNvPr>
          <p:cNvSpPr/>
          <p:nvPr/>
        </p:nvSpPr>
        <p:spPr>
          <a:xfrm>
            <a:off x="6941111" y="4352564"/>
            <a:ext cx="4220874" cy="1371600"/>
          </a:xfrm>
          <a:prstGeom prst="roundRect">
            <a:avLst/>
          </a:prstGeom>
          <a:solidFill>
            <a:srgbClr val="005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Contact the </a:t>
            </a:r>
            <a:r>
              <a:rPr lang="en-US" sz="1400" b="1">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Help Desk</a:t>
            </a:r>
            <a:r>
              <a:rPr lang="en-US" sz="1400" b="1">
                <a:solidFill>
                  <a:schemeClr val="bg1"/>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if you have concerns that may hinder your ability to complete these steps.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Understand the actions required and the extent of the update by reviewing the </a:t>
            </a:r>
            <a:r>
              <a:rPr lang="en-US" sz="1400" b="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project website</a:t>
            </a:r>
            <a:r>
              <a:rPr lang="en-US" sz="1400">
                <a:latin typeface="Arial" panose="020B0604020202020204" pitchFamily="34" charset="0"/>
                <a:cs typeface="Arial" panose="020B0604020202020204" pitchFamily="34" charset="0"/>
              </a:rPr>
              <a:t>.</a:t>
            </a:r>
          </a:p>
        </p:txBody>
      </p:sp>
      <p:sp>
        <p:nvSpPr>
          <p:cNvPr id="10" name="Rounded Rectangle 9">
            <a:extLst>
              <a:ext uri="{FF2B5EF4-FFF2-40B4-BE49-F238E27FC236}">
                <a16:creationId xmlns:a16="http://schemas.microsoft.com/office/drawing/2014/main" id="{7517378B-9559-804D-9466-AB517580F9F4}"/>
              </a:ext>
              <a:ext uri="{C183D7F6-B498-43B3-948B-1728B52AA6E4}">
                <adec:decorative xmlns:adec="http://schemas.microsoft.com/office/drawing/2017/decorative" val="1"/>
              </a:ext>
            </a:extLst>
          </p:cNvPr>
          <p:cNvSpPr/>
          <p:nvPr/>
        </p:nvSpPr>
        <p:spPr>
          <a:xfrm>
            <a:off x="1017288" y="285286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1" name="Rounded Rectangle 10">
            <a:extLst>
              <a:ext uri="{FF2B5EF4-FFF2-40B4-BE49-F238E27FC236}">
                <a16:creationId xmlns:a16="http://schemas.microsoft.com/office/drawing/2014/main" id="{A4D138E1-2616-F24E-87E1-FA18546EEF48}"/>
              </a:ext>
              <a:ext uri="{C183D7F6-B498-43B3-948B-1728B52AA6E4}">
                <adec:decorative xmlns:adec="http://schemas.microsoft.com/office/drawing/2017/decorative" val="1"/>
              </a:ext>
            </a:extLst>
          </p:cNvPr>
          <p:cNvSpPr/>
          <p:nvPr/>
        </p:nvSpPr>
        <p:spPr>
          <a:xfrm>
            <a:off x="6996385" y="285286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88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Drop Off Your Device	      	               (~15 to 30 minutes)</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sz="2000"/>
              <a:t>Drop Off </a:t>
            </a:r>
            <a:br>
              <a:rPr lang="en-US" sz="2000"/>
            </a:br>
            <a:r>
              <a:rPr lang="en-US" sz="2000"/>
              <a:t>Your Device</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Drop off your device and power cord at </a:t>
            </a:r>
            <a:r>
              <a:rPr lang="en-US">
                <a:hlinkClick r:id="rId2"/>
              </a:rPr>
              <a:t>Wetsel Service Center (WET)</a:t>
            </a:r>
            <a:r>
              <a:rPr lang="en-US"/>
              <a:t> </a:t>
            </a:r>
            <a:br>
              <a:rPr lang="en-US"/>
            </a:br>
            <a:r>
              <a:rPr lang="en-US"/>
              <a:t>Room 106.</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sz="2000"/>
              <a:t>Receive a </a:t>
            </a:r>
            <a:br>
              <a:rPr lang="en-US" sz="2000"/>
            </a:br>
            <a:r>
              <a:rPr lang="en-US" sz="2000"/>
              <a:t>Notification</a:t>
            </a:r>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t>You will receive an email notification </a:t>
            </a:r>
            <a:br>
              <a:rPr lang="en-US"/>
            </a:br>
            <a:r>
              <a:rPr lang="en-US"/>
              <a:t>to verify that you </a:t>
            </a:r>
            <a:br>
              <a:rPr lang="en-US"/>
            </a:br>
            <a:r>
              <a:rPr lang="en-US"/>
              <a:t>have dropped off </a:t>
            </a:r>
            <a:br>
              <a:rPr lang="en-US"/>
            </a:br>
            <a:r>
              <a:rPr lang="en-US"/>
              <a:t>your device and power cord.</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a:t>Sign in to</a:t>
            </a:r>
            <a:br>
              <a:rPr lang="en-US"/>
            </a:br>
            <a:r>
              <a:rPr lang="en-US"/>
              <a:t>Your Email</a:t>
            </a:r>
            <a:endParaRPr lang="en-US" sz="2000"/>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197100" cy="1915924"/>
          </a:xfrm>
        </p:spPr>
        <p:txBody>
          <a:bodyPr/>
          <a:lstStyle/>
          <a:p>
            <a:r>
              <a:rPr lang="en-US"/>
              <a:t>Before leaving, you will log into your email and verify the information on the notification.</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p:txBody>
          <a:bodyPr>
            <a:normAutofit/>
          </a:bodyPr>
          <a:lstStyle/>
          <a:p>
            <a:r>
              <a:rPr lang="en-US" sz="2000"/>
              <a:t>Wait for OIT</a:t>
            </a:r>
            <a:br>
              <a:rPr lang="en-US" sz="2000"/>
            </a:br>
            <a:r>
              <a:rPr lang="en-US" sz="2000"/>
              <a:t>to Contact You</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32952" cy="1915924"/>
          </a:xfrm>
        </p:spPr>
        <p:txBody>
          <a:bodyPr/>
          <a:lstStyle/>
          <a:p>
            <a:r>
              <a:rPr lang="en-US"/>
              <a:t>It may take up to 24 hours to reimage each device after drop off.</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3">
            <a:extLst>
              <a:ext uri="{96DAC541-7B7A-43D3-8B79-37D633B846F1}">
                <asvg:svgBlip xmlns:asvg="http://schemas.microsoft.com/office/drawing/2016/SVG/main" r:embed="rId4"/>
              </a:ext>
            </a:extLst>
          </a:blip>
          <a:srcRect l="777" r="777"/>
          <a:stretch/>
        </p:blipFill>
        <p:spPr>
          <a:xfrm>
            <a:off x="4103046" y="985083"/>
            <a:ext cx="1247933" cy="1267643"/>
          </a:xfrm>
        </p:spPr>
      </p:pic>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5">
            <a:extLst>
              <a:ext uri="{96DAC541-7B7A-43D3-8B79-37D633B846F1}">
                <asvg:svgBlip xmlns:asvg="http://schemas.microsoft.com/office/drawing/2016/SVG/main" r:embed="rId6"/>
              </a:ext>
            </a:extLst>
          </a:blip>
          <a:srcRect l="777" r="777"/>
          <a:stretch/>
        </p:blipFill>
        <p:spPr>
          <a:xfrm>
            <a:off x="6862461" y="975228"/>
            <a:ext cx="1247933" cy="1267643"/>
          </a:xfrm>
        </p:spPr>
      </p:pic>
      <p:pic>
        <p:nvPicPr>
          <p:cNvPr id="22" name="Picture Placeholder 21">
            <a:extLst>
              <a:ext uri="{FF2B5EF4-FFF2-40B4-BE49-F238E27FC236}">
                <a16:creationId xmlns:a16="http://schemas.microsoft.com/office/drawing/2014/main" id="{7C6158E8-78BD-8040-8EDA-E4637D4AF538}"/>
              </a:ext>
              <a:ext uri="{C183D7F6-B498-43B3-948B-1728B52AA6E4}">
                <adec:decorative xmlns:adec="http://schemas.microsoft.com/office/drawing/2017/decorative" val="1"/>
              </a:ext>
            </a:extLst>
          </p:cNvPr>
          <p:cNvPicPr>
            <a:picLocks noGrp="1" noChangeAspect="1"/>
          </p:cNvPicPr>
          <p:nvPr>
            <p:ph type="pic" sz="quarter" idx="25"/>
          </p:nvPr>
        </p:nvPicPr>
        <p:blipFill>
          <a:blip r:embed="rId7">
            <a:extLst>
              <a:ext uri="{96DAC541-7B7A-43D3-8B79-37D633B846F1}">
                <asvg:svgBlip xmlns:asvg="http://schemas.microsoft.com/office/drawing/2016/SVG/main" r:embed="rId8"/>
              </a:ext>
            </a:extLst>
          </a:blip>
          <a:srcRect l="777" r="777"/>
          <a:stretch/>
        </p:blipFill>
        <p:spPr>
          <a:xfrm>
            <a:off x="9684707" y="982090"/>
            <a:ext cx="1247933" cy="1267643"/>
          </a:xfrm>
        </p:spPr>
      </p:pic>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9">
            <a:extLst>
              <a:ext uri="{96DAC541-7B7A-43D3-8B79-37D633B846F1}">
                <asvg:svgBlip xmlns:asvg="http://schemas.microsoft.com/office/drawing/2016/SVG/main" r:embed="rId10"/>
              </a:ext>
            </a:extLst>
          </a:blip>
          <a:srcRect l="777" r="777"/>
          <a:stretch/>
        </p:blipFill>
        <p:spPr>
          <a:xfrm>
            <a:off x="1229046" y="982089"/>
            <a:ext cx="1247933" cy="1267643"/>
          </a:xfrm>
        </p:spPr>
      </p:pic>
      <p:sp>
        <p:nvSpPr>
          <p:cNvPr id="15" name="Rounded Rectangle 14">
            <a:extLst>
              <a:ext uri="{FF2B5EF4-FFF2-40B4-BE49-F238E27FC236}">
                <a16:creationId xmlns:a16="http://schemas.microsoft.com/office/drawing/2014/main" id="{B80594A1-9F50-1E4C-8A1D-D5ABD55035F4}"/>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7" name="Rounded Rectangle 16">
            <a:extLst>
              <a:ext uri="{FF2B5EF4-FFF2-40B4-BE49-F238E27FC236}">
                <a16:creationId xmlns:a16="http://schemas.microsoft.com/office/drawing/2014/main" id="{B187DDBB-5425-9A4F-97D6-F7B4AF418DEF}"/>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913DE96-2641-284C-90E2-5AE401A0C14D}"/>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C4D90A62-6FCF-5D42-9B34-88CBCD226C75}"/>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12360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00B92-821C-8A49-BC77-7692535BD24C}"/>
              </a:ext>
            </a:extLst>
          </p:cNvPr>
          <p:cNvSpPr>
            <a:spLocks noGrp="1"/>
          </p:cNvSpPr>
          <p:nvPr>
            <p:ph type="title"/>
          </p:nvPr>
        </p:nvSpPr>
        <p:spPr/>
        <p:txBody>
          <a:bodyPr/>
          <a:lstStyle/>
          <a:p>
            <a:r>
              <a:rPr lang="en-US"/>
              <a:t>Remember to Bring Your Power Cord!</a:t>
            </a:r>
          </a:p>
        </p:txBody>
      </p:sp>
      <p:pic>
        <p:nvPicPr>
          <p:cNvPr id="5" name="Picture Placeholder 4" descr="A Windows device on a desk.  A large yellow arrow is pointing toward the power cord.">
            <a:extLst>
              <a:ext uri="{FF2B5EF4-FFF2-40B4-BE49-F238E27FC236}">
                <a16:creationId xmlns:a16="http://schemas.microsoft.com/office/drawing/2014/main" id="{27342EC2-0A16-8540-B00A-15A2A3038C79}"/>
              </a:ext>
            </a:extLst>
          </p:cNvPr>
          <p:cNvPicPr>
            <a:picLocks noGrp="1" noChangeAspect="1"/>
          </p:cNvPicPr>
          <p:nvPr>
            <p:ph type="pic" sz="quarter" idx="25"/>
          </p:nvPr>
        </p:nvPicPr>
        <p:blipFill>
          <a:blip r:embed="rId2"/>
          <a:srcRect t="16911" b="16911"/>
          <a:stretch/>
        </p:blipFill>
        <p:spPr>
          <a:xfrm>
            <a:off x="560017" y="982090"/>
            <a:ext cx="11071966" cy="4882682"/>
          </a:xfrm>
        </p:spPr>
      </p:pic>
      <p:sp>
        <p:nvSpPr>
          <p:cNvPr id="2" name="Down Arrow 1">
            <a:extLst>
              <a:ext uri="{FF2B5EF4-FFF2-40B4-BE49-F238E27FC236}">
                <a16:creationId xmlns:a16="http://schemas.microsoft.com/office/drawing/2014/main" id="{35239DAE-F1F8-9B45-9542-33B08D1A8767}"/>
              </a:ext>
              <a:ext uri="{C183D7F6-B498-43B3-948B-1728B52AA6E4}">
                <adec:decorative xmlns:adec="http://schemas.microsoft.com/office/drawing/2017/decorative" val="1"/>
              </a:ext>
            </a:extLst>
          </p:cNvPr>
          <p:cNvSpPr/>
          <p:nvPr/>
        </p:nvSpPr>
        <p:spPr>
          <a:xfrm>
            <a:off x="2659117" y="982718"/>
            <a:ext cx="830318" cy="169742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6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Pick Up Your Device			       (~15 to 30 minutes)</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a:t>Receive a </a:t>
            </a:r>
            <a:br>
              <a:rPr lang="en-US"/>
            </a:br>
            <a:r>
              <a:rPr lang="en-US"/>
              <a:t>Notification</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You will receive an email notification when your device is ready for pick up.</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sz="2000"/>
              <a:t>Schedule an</a:t>
            </a:r>
            <a:br>
              <a:rPr lang="en-US" sz="2000"/>
            </a:br>
            <a:r>
              <a:rPr lang="en-US" sz="2000"/>
              <a:t>Appointment</a:t>
            </a:r>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t>Schedule an </a:t>
            </a:r>
            <a:r>
              <a:rPr lang="en-US">
                <a:hlinkClick r:id="rId2"/>
              </a:rPr>
              <a:t>appointment</a:t>
            </a:r>
            <a:r>
              <a:rPr lang="en-US"/>
              <a:t> to pick up your device.</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a:t>Pick Up</a:t>
            </a:r>
            <a:br>
              <a:rPr lang="en-US"/>
            </a:br>
            <a:r>
              <a:rPr lang="en-US"/>
              <a:t>Your Device</a:t>
            </a:r>
            <a:endParaRPr lang="en-US" sz="2000"/>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197100" cy="1915924"/>
          </a:xfrm>
        </p:spPr>
        <p:txBody>
          <a:bodyPr/>
          <a:lstStyle/>
          <a:p>
            <a:r>
              <a:rPr lang="en-US"/>
              <a:t>Pick up your </a:t>
            </a:r>
            <a:br>
              <a:rPr lang="en-US"/>
            </a:br>
            <a:r>
              <a:rPr lang="en-US"/>
              <a:t>device and power cord at </a:t>
            </a:r>
            <a:r>
              <a:rPr lang="en-US">
                <a:hlinkClick r:id="rId3"/>
              </a:rPr>
              <a:t>Wetsel Service Center </a:t>
            </a:r>
            <a:br>
              <a:rPr lang="en-US">
                <a:hlinkClick r:id="rId3"/>
              </a:rPr>
            </a:br>
            <a:r>
              <a:rPr lang="en-US">
                <a:hlinkClick r:id="rId3"/>
              </a:rPr>
              <a:t>(WET)</a:t>
            </a:r>
            <a:r>
              <a:rPr lang="en-US"/>
              <a:t> Room 106.</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p:txBody>
          <a:bodyPr>
            <a:normAutofit/>
          </a:bodyPr>
          <a:lstStyle/>
          <a:p>
            <a:r>
              <a:rPr lang="en-US" sz="2000"/>
              <a:t>Log In to </a:t>
            </a:r>
            <a:br>
              <a:rPr lang="en-US" sz="2000"/>
            </a:br>
            <a:r>
              <a:rPr lang="en-US" sz="2000"/>
              <a:t>Your Device</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32952" cy="1915924"/>
          </a:xfrm>
        </p:spPr>
        <p:txBody>
          <a:bodyPr/>
          <a:lstStyle/>
          <a:p>
            <a:r>
              <a:rPr lang="en-US"/>
              <a:t>You will log into your device before leaving.</a:t>
            </a:r>
          </a:p>
          <a:p>
            <a:r>
              <a:rPr lang="en-US"/>
              <a:t>You will be asked to confirm device pickup.</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l="777" r="777"/>
          <a:stretch/>
        </p:blipFill>
        <p:spPr>
          <a:xfrm>
            <a:off x="4103046" y="985083"/>
            <a:ext cx="1247933" cy="1267643"/>
          </a:xfrm>
        </p:spPr>
      </p:pic>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6">
            <a:extLst>
              <a:ext uri="{96DAC541-7B7A-43D3-8B79-37D633B846F1}">
                <asvg:svgBlip xmlns:asvg="http://schemas.microsoft.com/office/drawing/2016/SVG/main" r:embed="rId7"/>
              </a:ext>
            </a:extLst>
          </a:blip>
          <a:srcRect l="777" r="777"/>
          <a:stretch/>
        </p:blipFill>
        <p:spPr>
          <a:xfrm>
            <a:off x="6862461" y="975228"/>
            <a:ext cx="1247933" cy="1267643"/>
          </a:xfrm>
        </p:spPr>
      </p:pic>
      <p:pic>
        <p:nvPicPr>
          <p:cNvPr id="22" name="Picture Placeholder 21">
            <a:extLst>
              <a:ext uri="{FF2B5EF4-FFF2-40B4-BE49-F238E27FC236}">
                <a16:creationId xmlns:a16="http://schemas.microsoft.com/office/drawing/2014/main" id="{7C6158E8-78BD-8040-8EDA-E4637D4AF538}"/>
              </a:ext>
              <a:ext uri="{C183D7F6-B498-43B3-948B-1728B52AA6E4}">
                <adec:decorative xmlns:adec="http://schemas.microsoft.com/office/drawing/2017/decorative" val="1"/>
              </a:ext>
            </a:extLst>
          </p:cNvPr>
          <p:cNvPicPr>
            <a:picLocks noGrp="1" noChangeAspect="1"/>
          </p:cNvPicPr>
          <p:nvPr>
            <p:ph type="pic" sz="quarter" idx="25"/>
          </p:nvPr>
        </p:nvPicPr>
        <p:blipFill>
          <a:blip r:embed="rId8">
            <a:extLst>
              <a:ext uri="{96DAC541-7B7A-43D3-8B79-37D633B846F1}">
                <asvg:svgBlip xmlns:asvg="http://schemas.microsoft.com/office/drawing/2016/SVG/main" r:embed="rId9"/>
              </a:ext>
            </a:extLst>
          </a:blip>
          <a:srcRect l="777" r="777"/>
          <a:stretch/>
        </p:blipFill>
        <p:spPr>
          <a:xfrm>
            <a:off x="9684707" y="982090"/>
            <a:ext cx="1247933" cy="1267643"/>
          </a:xfrm>
        </p:spPr>
      </p:pic>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10">
            <a:extLst>
              <a:ext uri="{96DAC541-7B7A-43D3-8B79-37D633B846F1}">
                <asvg:svgBlip xmlns:asvg="http://schemas.microsoft.com/office/drawing/2016/SVG/main" r:embed="rId11"/>
              </a:ext>
            </a:extLst>
          </a:blip>
          <a:srcRect l="777" r="777"/>
          <a:stretch/>
        </p:blipFill>
        <p:spPr>
          <a:xfrm>
            <a:off x="1229046" y="982089"/>
            <a:ext cx="1247933" cy="1267643"/>
          </a:xfrm>
        </p:spPr>
      </p:pic>
      <p:sp>
        <p:nvSpPr>
          <p:cNvPr id="15" name="Rounded Rectangle 14">
            <a:extLst>
              <a:ext uri="{FF2B5EF4-FFF2-40B4-BE49-F238E27FC236}">
                <a16:creationId xmlns:a16="http://schemas.microsoft.com/office/drawing/2014/main" id="{0F339196-2738-8846-AD33-BD65CB4DC0E2}"/>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7" name="Rounded Rectangle 16">
            <a:extLst>
              <a:ext uri="{FF2B5EF4-FFF2-40B4-BE49-F238E27FC236}">
                <a16:creationId xmlns:a16="http://schemas.microsoft.com/office/drawing/2014/main" id="{44FFD1CC-2D08-CA4F-BA39-E09547C0B583}"/>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BF2AB85-212C-D545-8A8E-3DD519AB150D}"/>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C94D8A2A-0BA9-4D47-BBE1-D68D3B580E35}"/>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08477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Use and Set Up Your Device			  (~up to 24 hours)</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a:t>Use MyApps During Reload</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It may take 1-3 hours to install University-owned applications. Use </a:t>
            </a:r>
            <a:r>
              <a:rPr lang="en-US">
                <a:hlinkClick r:id="rId2"/>
              </a:rPr>
              <a:t>MyApps</a:t>
            </a:r>
            <a:r>
              <a:rPr lang="en-US"/>
              <a:t> to access web versions of 365 applications</a:t>
            </a:r>
            <a:br>
              <a:rPr lang="en-US"/>
            </a:br>
            <a:r>
              <a:rPr lang="en-US"/>
              <a:t>during reload.</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a:xfrm>
            <a:off x="3589095" y="2724666"/>
            <a:ext cx="2428527" cy="722430"/>
          </a:xfrm>
        </p:spPr>
        <p:txBody>
          <a:bodyPr>
            <a:normAutofit/>
          </a:bodyPr>
          <a:lstStyle/>
          <a:p>
            <a:r>
              <a:rPr lang="en-US" sz="2000"/>
              <a:t>Use Outlook</a:t>
            </a:r>
            <a:br>
              <a:rPr lang="en-US" sz="2000"/>
            </a:br>
            <a:r>
              <a:rPr lang="en-US" sz="2000"/>
              <a:t>Web App</a:t>
            </a:r>
            <a:endParaRPr lang="en-US" sz="1400"/>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a:xfrm>
            <a:off x="3589096" y="3683388"/>
            <a:ext cx="2170973" cy="2123052"/>
          </a:xfrm>
        </p:spPr>
        <p:txBody>
          <a:bodyPr/>
          <a:lstStyle/>
          <a:p>
            <a:r>
              <a:rPr lang="en-US"/>
              <a:t>Wait for all 365 applications to finish installing before using the Outlook desktop application. Use the Outlook </a:t>
            </a:r>
            <a:r>
              <a:rPr lang="en-US">
                <a:hlinkClick r:id="rId2"/>
              </a:rPr>
              <a:t>web app</a:t>
            </a:r>
            <a:r>
              <a:rPr lang="en-US"/>
              <a:t> in the interim.</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a:xfrm>
            <a:off x="6387878" y="2726861"/>
            <a:ext cx="2428526" cy="722430"/>
          </a:xfrm>
        </p:spPr>
        <p:txBody>
          <a:bodyPr>
            <a:normAutofit/>
          </a:bodyPr>
          <a:lstStyle/>
          <a:p>
            <a:r>
              <a:rPr lang="en-US"/>
              <a:t>Finish </a:t>
            </a:r>
            <a:r>
              <a:rPr lang="en-US" sz="2000"/>
              <a:t>Device </a:t>
            </a:r>
            <a:br>
              <a:rPr lang="en-US" sz="2000"/>
            </a:br>
            <a:r>
              <a:rPr lang="en-US"/>
              <a:t>Set Up</a:t>
            </a:r>
            <a:endParaRPr lang="en-US" sz="2000"/>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2" y="3691784"/>
            <a:ext cx="2410601" cy="1915924"/>
          </a:xfrm>
        </p:spPr>
        <p:txBody>
          <a:bodyPr/>
          <a:lstStyle/>
          <a:p>
            <a:r>
              <a:rPr lang="en-US"/>
              <a:t>See if you need to reinstall software by comparing the </a:t>
            </a:r>
            <a:r>
              <a:rPr lang="en-US">
                <a:hlinkClick r:id="rId3"/>
              </a:rPr>
              <a:t>Software Tracking Form</a:t>
            </a:r>
            <a:r>
              <a:rPr lang="en-US"/>
              <a:t> to the applications installed or installing on your device.</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a:xfrm>
            <a:off x="9204585" y="2724666"/>
            <a:ext cx="2427398" cy="722430"/>
          </a:xfrm>
        </p:spPr>
        <p:txBody>
          <a:bodyPr>
            <a:normAutofit/>
          </a:bodyPr>
          <a:lstStyle/>
          <a:p>
            <a:r>
              <a:rPr lang="en-US"/>
              <a:t>Reinstall </a:t>
            </a:r>
            <a:br>
              <a:rPr lang="en-US"/>
            </a:br>
            <a:r>
              <a:rPr lang="en-US"/>
              <a:t>Software</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32952" cy="1915924"/>
          </a:xfrm>
        </p:spPr>
        <p:txBody>
          <a:bodyPr/>
          <a:lstStyle/>
          <a:p>
            <a:r>
              <a:rPr lang="en-US"/>
              <a:t>Reinstall software that was not automatically installed by OIT after the update (including purchased and free applications.)</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4"/>
          <a:srcRect l="777" r="777"/>
          <a:stretch/>
        </p:blipFill>
        <p:spPr>
          <a:xfrm>
            <a:off x="3509613" y="553806"/>
            <a:ext cx="2250456" cy="2286000"/>
          </a:xfrm>
        </p:spPr>
      </p:pic>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5">
            <a:extLst>
              <a:ext uri="{96DAC541-7B7A-43D3-8B79-37D633B846F1}">
                <asvg:svgBlip xmlns:asvg="http://schemas.microsoft.com/office/drawing/2016/SVG/main" r:embed="rId6"/>
              </a:ext>
            </a:extLst>
          </a:blip>
          <a:srcRect l="777" r="777"/>
          <a:stretch/>
        </p:blipFill>
        <p:spPr>
          <a:xfrm>
            <a:off x="6862461" y="975228"/>
            <a:ext cx="1247933" cy="1267643"/>
          </a:xfrm>
        </p:spPr>
      </p:pic>
      <p:pic>
        <p:nvPicPr>
          <p:cNvPr id="22" name="Picture Placeholder 21">
            <a:extLst>
              <a:ext uri="{FF2B5EF4-FFF2-40B4-BE49-F238E27FC236}">
                <a16:creationId xmlns:a16="http://schemas.microsoft.com/office/drawing/2014/main" id="{7C6158E8-78BD-8040-8EDA-E4637D4AF538}"/>
              </a:ext>
              <a:ext uri="{C183D7F6-B498-43B3-948B-1728B52AA6E4}">
                <adec:decorative xmlns:adec="http://schemas.microsoft.com/office/drawing/2017/decorative" val="1"/>
              </a:ext>
            </a:extLst>
          </p:cNvPr>
          <p:cNvPicPr>
            <a:picLocks noGrp="1" noChangeAspect="1"/>
          </p:cNvPicPr>
          <p:nvPr>
            <p:ph type="pic" sz="quarter" idx="25"/>
          </p:nvPr>
        </p:nvPicPr>
        <p:blipFill>
          <a:blip r:embed="rId7"/>
          <a:srcRect l="777" r="777"/>
          <a:stretch/>
        </p:blipFill>
        <p:spPr>
          <a:xfrm>
            <a:off x="9684707" y="982090"/>
            <a:ext cx="1247933" cy="1267643"/>
          </a:xfrm>
        </p:spPr>
      </p:pic>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8"/>
          <a:srcRect l="777" r="777"/>
          <a:stretch/>
        </p:blipFill>
        <p:spPr>
          <a:xfrm>
            <a:off x="1065353" y="896706"/>
            <a:ext cx="1575319" cy="1600200"/>
          </a:xfrm>
        </p:spPr>
      </p:pic>
      <p:sp>
        <p:nvSpPr>
          <p:cNvPr id="15" name="Rounded Rectangle 14">
            <a:extLst>
              <a:ext uri="{FF2B5EF4-FFF2-40B4-BE49-F238E27FC236}">
                <a16:creationId xmlns:a16="http://schemas.microsoft.com/office/drawing/2014/main" id="{A424C742-3A53-9C42-99F8-EBB66B6733D7}"/>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7" name="Rounded Rectangle 16">
            <a:extLst>
              <a:ext uri="{FF2B5EF4-FFF2-40B4-BE49-F238E27FC236}">
                <a16:creationId xmlns:a16="http://schemas.microsoft.com/office/drawing/2014/main" id="{AA46203A-7541-A340-922D-F27D3E713DE4}"/>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BFA25EB-558A-5144-A276-C6F3A2F64E30}"/>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2165BE3-79E2-1A4B-B45F-2A7D41ADE9BD}"/>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4099889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8DD06-AE45-6A44-990D-A62FD2352FB6}"/>
              </a:ext>
            </a:extLst>
          </p:cNvPr>
          <p:cNvSpPr>
            <a:spLocks noGrp="1"/>
          </p:cNvSpPr>
          <p:nvPr>
            <p:ph type="title"/>
          </p:nvPr>
        </p:nvSpPr>
        <p:spPr/>
        <p:txBody>
          <a:bodyPr/>
          <a:lstStyle/>
          <a:p>
            <a:r>
              <a:rPr lang="en-US"/>
              <a:t>Use Company Portal App to Obtain Additional Software</a:t>
            </a:r>
          </a:p>
        </p:txBody>
      </p:sp>
      <p:pic>
        <p:nvPicPr>
          <p:cNvPr id="5" name="Picture Placeholder 4" descr="Screenshot of a Windows device showing how to access Company Portal App via the taskbar.">
            <a:extLst>
              <a:ext uri="{FF2B5EF4-FFF2-40B4-BE49-F238E27FC236}">
                <a16:creationId xmlns:a16="http://schemas.microsoft.com/office/drawing/2014/main" id="{B8F272B6-65C1-B54A-9E3C-C38D1CDE3051}"/>
              </a:ext>
            </a:extLst>
          </p:cNvPr>
          <p:cNvPicPr>
            <a:picLocks noGrp="1" noChangeAspect="1"/>
          </p:cNvPicPr>
          <p:nvPr>
            <p:ph type="pic" sz="quarter" idx="25"/>
          </p:nvPr>
        </p:nvPicPr>
        <p:blipFill>
          <a:blip r:embed="rId2"/>
          <a:srcRect t="2636" b="2636"/>
          <a:stretch>
            <a:fillRect/>
          </a:stretch>
        </p:blipFill>
        <p:spPr>
          <a:ln w="6350">
            <a:solidFill>
              <a:schemeClr val="tx1"/>
            </a:solidFill>
          </a:ln>
        </p:spPr>
      </p:pic>
    </p:spTree>
    <p:extLst>
      <p:ext uri="{BB962C8B-B14F-4D97-AF65-F5344CB8AC3E}">
        <p14:creationId xmlns:p14="http://schemas.microsoft.com/office/powerpoint/2010/main" val="328580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05558-2CB0-5146-8A19-D8BF30EE0343}"/>
              </a:ext>
            </a:extLst>
          </p:cNvPr>
          <p:cNvSpPr>
            <a:spLocks noGrp="1"/>
          </p:cNvSpPr>
          <p:nvPr>
            <p:ph type="title"/>
          </p:nvPr>
        </p:nvSpPr>
        <p:spPr/>
        <p:txBody>
          <a:bodyPr/>
          <a:lstStyle/>
          <a:p>
            <a:r>
              <a:rPr lang="en-US"/>
              <a:t>Use Outlook Desktop for the First Time</a:t>
            </a:r>
          </a:p>
        </p:txBody>
      </p:sp>
      <p:sp>
        <p:nvSpPr>
          <p:cNvPr id="2" name="Text Placeholder 1">
            <a:extLst>
              <a:ext uri="{FF2B5EF4-FFF2-40B4-BE49-F238E27FC236}">
                <a16:creationId xmlns:a16="http://schemas.microsoft.com/office/drawing/2014/main" id="{7E69290C-90CF-BB44-98AB-40A9E241BABD}"/>
              </a:ext>
            </a:extLst>
          </p:cNvPr>
          <p:cNvSpPr>
            <a:spLocks noGrp="1"/>
          </p:cNvSpPr>
          <p:nvPr>
            <p:ph type="body" sz="quarter" idx="15"/>
          </p:nvPr>
        </p:nvSpPr>
        <p:spPr/>
        <p:txBody>
          <a:bodyPr/>
          <a:lstStyle/>
          <a:p>
            <a:r>
              <a:rPr lang="en-US"/>
              <a:t>What to Know About Using Outlook for the First Time on Desktop</a:t>
            </a:r>
          </a:p>
        </p:txBody>
      </p:sp>
      <p:sp>
        <p:nvSpPr>
          <p:cNvPr id="3" name="Text Placeholder 2">
            <a:extLst>
              <a:ext uri="{FF2B5EF4-FFF2-40B4-BE49-F238E27FC236}">
                <a16:creationId xmlns:a16="http://schemas.microsoft.com/office/drawing/2014/main" id="{13AE0578-691D-AB4C-BC4F-F62333721C2A}"/>
              </a:ext>
            </a:extLst>
          </p:cNvPr>
          <p:cNvSpPr>
            <a:spLocks noGrp="1"/>
          </p:cNvSpPr>
          <p:nvPr>
            <p:ph type="body" sz="quarter" idx="19"/>
          </p:nvPr>
        </p:nvSpPr>
        <p:spPr>
          <a:xfrm>
            <a:off x="898428" y="3227832"/>
            <a:ext cx="10110948" cy="2379876"/>
          </a:xfrm>
        </p:spPr>
        <p:txBody>
          <a:bodyPr/>
          <a:lstStyle/>
          <a:p>
            <a:pPr marL="285750" indent="-285750">
              <a:buFont typeface="Arial" panose="020B0604020202020204" pitchFamily="34" charset="0"/>
              <a:buChar char="•"/>
            </a:pPr>
            <a:r>
              <a:rPr lang="en-US"/>
              <a:t>The desktop Outlook 365 client must pull down all email and calendar information from the cloud</a:t>
            </a:r>
          </a:p>
          <a:p>
            <a:pPr marL="285750" indent="-285750">
              <a:buFont typeface="Arial" panose="020B0604020202020204" pitchFamily="34" charset="0"/>
              <a:buChar char="•"/>
            </a:pPr>
            <a:r>
              <a:rPr lang="en-US"/>
              <a:t>Emails will download first, and calendar data will come after</a:t>
            </a:r>
          </a:p>
          <a:p>
            <a:pPr marL="285750" indent="-285750">
              <a:buFont typeface="Arial" panose="020B0604020202020204" pitchFamily="34" charset="0"/>
              <a:buChar char="•"/>
            </a:pPr>
            <a:r>
              <a:rPr lang="en-US"/>
              <a:t>The calendar on the desktop will be empty until email downloads completely</a:t>
            </a:r>
          </a:p>
          <a:p>
            <a:pPr marL="285750" indent="-285750">
              <a:buFont typeface="Arial" panose="020B0604020202020204" pitchFamily="34" charset="0"/>
              <a:buChar char="•"/>
            </a:pPr>
            <a:r>
              <a:rPr lang="en-US"/>
              <a:t>Downloads can take up to 24 hours depending on bandwidth and content</a:t>
            </a:r>
          </a:p>
          <a:p>
            <a:pPr marL="285750" indent="-285750">
              <a:buFont typeface="Arial" panose="020B0604020202020204" pitchFamily="34" charset="0"/>
              <a:buChar char="•"/>
            </a:pPr>
            <a:r>
              <a:rPr lang="en-US"/>
              <a:t>The Outlook web client is fully available during this time for conducting business</a:t>
            </a:r>
          </a:p>
          <a:p>
            <a:pPr marL="285750" indent="-285750">
              <a:buFont typeface="Arial" panose="020B0604020202020204" pitchFamily="34" charset="0"/>
              <a:buChar char="•"/>
            </a:pPr>
            <a:endParaRPr lang="en-US"/>
          </a:p>
        </p:txBody>
      </p:sp>
      <p:pic>
        <p:nvPicPr>
          <p:cNvPr id="6" name="Picture Placeholder 17">
            <a:extLst>
              <a:ext uri="{FF2B5EF4-FFF2-40B4-BE49-F238E27FC236}">
                <a16:creationId xmlns:a16="http://schemas.microsoft.com/office/drawing/2014/main" id="{06B580C6-90AE-AE4A-8A25-891F6386FD63}"/>
              </a:ext>
              <a:ext uri="{C183D7F6-B498-43B3-948B-1728B52AA6E4}">
                <adec:decorative xmlns:adec="http://schemas.microsoft.com/office/drawing/2017/decorative" val="1"/>
              </a:ext>
            </a:extLst>
          </p:cNvPr>
          <p:cNvPicPr>
            <a:picLocks noGrp="1" noChangeAspect="1"/>
          </p:cNvPicPr>
          <p:nvPr>
            <p:ph type="pic" sz="quarter" idx="23"/>
          </p:nvPr>
        </p:nvPicPr>
        <p:blipFill>
          <a:blip r:embed="rId2"/>
          <a:srcRect t="62" b="62"/>
          <a:stretch/>
        </p:blipFill>
        <p:spPr>
          <a:xfrm>
            <a:off x="441228" y="619322"/>
            <a:ext cx="2286000" cy="2286000"/>
          </a:xfrm>
        </p:spPr>
      </p:pic>
    </p:spTree>
    <p:extLst>
      <p:ext uri="{BB962C8B-B14F-4D97-AF65-F5344CB8AC3E}">
        <p14:creationId xmlns:p14="http://schemas.microsoft.com/office/powerpoint/2010/main" val="185970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Access More Information</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a:t>Project</a:t>
            </a:r>
            <a:br>
              <a:rPr lang="en-US"/>
            </a:br>
            <a:r>
              <a:rPr lang="en-US"/>
              <a:t>Website</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a:xfrm>
            <a:off x="754463" y="3674992"/>
            <a:ext cx="2197100" cy="1924320"/>
          </a:xfrm>
        </p:spPr>
        <p:txBody>
          <a:bodyPr/>
          <a:lstStyle/>
          <a:p>
            <a:r>
              <a:rPr lang="en-US"/>
              <a:t>Review the </a:t>
            </a:r>
            <a:r>
              <a:rPr lang="en-US">
                <a:hlinkClick r:id="rId2"/>
              </a:rPr>
              <a:t>project website</a:t>
            </a:r>
            <a:r>
              <a:rPr lang="en-US"/>
              <a:t> for more information. </a:t>
            </a:r>
            <a:br>
              <a:rPr lang="en-US"/>
            </a:br>
            <a:br>
              <a:rPr lang="en-US"/>
            </a:br>
            <a:r>
              <a:rPr lang="en-US">
                <a:hlinkClick r:id="rId3"/>
              </a:rPr>
              <a:t>Email</a:t>
            </a:r>
            <a:r>
              <a:rPr lang="en-US"/>
              <a:t> the project team with questions.</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a:xfrm>
            <a:off x="3589095" y="2724666"/>
            <a:ext cx="2428527" cy="722430"/>
          </a:xfrm>
        </p:spPr>
        <p:txBody>
          <a:bodyPr>
            <a:normAutofit/>
          </a:bodyPr>
          <a:lstStyle/>
          <a:p>
            <a:r>
              <a:rPr lang="en-US" sz="2000"/>
              <a:t>Help</a:t>
            </a:r>
            <a:br>
              <a:rPr lang="en-US" sz="2000"/>
            </a:br>
            <a:r>
              <a:rPr lang="en-US" sz="2000"/>
              <a:t>Page</a:t>
            </a:r>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t>Visit the project  </a:t>
            </a:r>
            <a:r>
              <a:rPr lang="en-US">
                <a:hlinkClick r:id="rId4" tooltip="Help"/>
              </a:rPr>
              <a:t>Help</a:t>
            </a:r>
            <a:r>
              <a:rPr lang="en-US"/>
              <a:t> page for support.</a:t>
            </a:r>
            <a:br>
              <a:rPr lang="en-US"/>
            </a:br>
            <a:br>
              <a:rPr lang="en-US"/>
            </a:br>
            <a:r>
              <a:rPr lang="en-US"/>
              <a:t>See </a:t>
            </a:r>
            <a:r>
              <a:rPr lang="en-US">
                <a:hlinkClick r:id="rId5"/>
              </a:rPr>
              <a:t>these tips </a:t>
            </a:r>
            <a:r>
              <a:rPr lang="en-US"/>
              <a:t>for using and setting up your device.</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a:xfrm>
            <a:off x="6387878" y="2726861"/>
            <a:ext cx="2428526" cy="722430"/>
          </a:xfrm>
        </p:spPr>
        <p:txBody>
          <a:bodyPr>
            <a:normAutofit/>
          </a:bodyPr>
          <a:lstStyle/>
          <a:p>
            <a:r>
              <a:rPr lang="en-US"/>
              <a:t>Extended</a:t>
            </a:r>
            <a:br>
              <a:rPr lang="en-US"/>
            </a:br>
            <a:r>
              <a:rPr lang="en-US"/>
              <a:t>FAQ</a:t>
            </a:r>
            <a:endParaRPr lang="en-US" sz="2000"/>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2" y="3691784"/>
            <a:ext cx="2410601" cy="1915924"/>
          </a:xfrm>
        </p:spPr>
        <p:txBody>
          <a:bodyPr/>
          <a:lstStyle/>
          <a:p>
            <a:r>
              <a:rPr lang="en-US"/>
              <a:t>See the </a:t>
            </a:r>
            <a:r>
              <a:rPr lang="en-US">
                <a:hlinkClick r:id="rId6" tooltip="extended version of the frequently asked questions"/>
              </a:rPr>
              <a:t>extended frequently asked questions</a:t>
            </a:r>
            <a:r>
              <a:rPr lang="en-US"/>
              <a:t> for details.</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a:xfrm>
            <a:off x="9204585" y="2724666"/>
            <a:ext cx="2427398" cy="722430"/>
          </a:xfrm>
        </p:spPr>
        <p:txBody>
          <a:bodyPr>
            <a:normAutofit/>
          </a:bodyPr>
          <a:lstStyle/>
          <a:p>
            <a:r>
              <a:rPr lang="en-US"/>
              <a:t>Help </a:t>
            </a:r>
            <a:br>
              <a:rPr lang="en-US"/>
            </a:br>
            <a:r>
              <a:rPr lang="en-US"/>
              <a:t>Desk</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32952" cy="1915924"/>
          </a:xfrm>
        </p:spPr>
        <p:txBody>
          <a:bodyPr/>
          <a:lstStyle/>
          <a:p>
            <a:r>
              <a:rPr lang="en-US"/>
              <a:t>Contact the </a:t>
            </a:r>
            <a:r>
              <a:rPr lang="en-US">
                <a:hlinkClick r:id="rId7"/>
              </a:rPr>
              <a:t>Help Desk </a:t>
            </a:r>
            <a:r>
              <a:rPr lang="en-US"/>
              <a:t>at 817-272-2208, via </a:t>
            </a:r>
            <a:r>
              <a:rPr lang="en-US">
                <a:hlinkClick r:id="rId8" tooltip="https://www.uta.edu/help/chat"/>
              </a:rPr>
              <a:t>chat</a:t>
            </a:r>
            <a:r>
              <a:rPr lang="en-US"/>
              <a:t> or by submitting a self-service </a:t>
            </a:r>
            <a:r>
              <a:rPr lang="en-US">
                <a:hlinkClick r:id="rId9" tooltip="https://uta.service-now.com/selfservice2"/>
              </a:rPr>
              <a:t>ticket</a:t>
            </a:r>
            <a:r>
              <a:rPr lang="en-US"/>
              <a:t>.</a:t>
            </a:r>
          </a:p>
        </p:txBody>
      </p:sp>
      <p:pic>
        <p:nvPicPr>
          <p:cNvPr id="13" name="Picture Placeholder 12">
            <a:extLst>
              <a:ext uri="{FF2B5EF4-FFF2-40B4-BE49-F238E27FC236}">
                <a16:creationId xmlns:a16="http://schemas.microsoft.com/office/drawing/2014/main" id="{B7ED01DF-3B05-2741-8FA9-F3A32FFFFA67}"/>
              </a:ext>
              <a:ext uri="{C183D7F6-B498-43B3-948B-1728B52AA6E4}">
                <adec:decorative xmlns:adec="http://schemas.microsoft.com/office/drawing/2017/decorative" val="1"/>
              </a:ext>
            </a:extLst>
          </p:cNvPr>
          <p:cNvPicPr>
            <a:picLocks noGrp="1" noChangeAspect="1"/>
          </p:cNvPicPr>
          <p:nvPr>
            <p:ph type="pic" sz="quarter" idx="26"/>
          </p:nvPr>
        </p:nvPicPr>
        <p:blipFill>
          <a:blip r:embed="rId10">
            <a:extLst>
              <a:ext uri="{96DAC541-7B7A-43D3-8B79-37D633B846F1}">
                <asvg:svgBlip xmlns:asvg="http://schemas.microsoft.com/office/drawing/2016/SVG/main" r:embed="rId11"/>
              </a:ext>
            </a:extLst>
          </a:blip>
          <a:srcRect l="777" r="777"/>
          <a:stretch/>
        </p:blipFill>
        <p:spPr>
          <a:xfrm>
            <a:off x="1229046" y="982089"/>
            <a:ext cx="1247933" cy="1267643"/>
          </a:xfrm>
        </p:spPr>
      </p:pic>
      <p:pic>
        <p:nvPicPr>
          <p:cNvPr id="21" name="Picture Placeholder 20">
            <a:extLst>
              <a:ext uri="{FF2B5EF4-FFF2-40B4-BE49-F238E27FC236}">
                <a16:creationId xmlns:a16="http://schemas.microsoft.com/office/drawing/2014/main" id="{DF686B1C-8ADB-FC4D-BD7D-9694526E98B0}"/>
              </a:ext>
              <a:ext uri="{C183D7F6-B498-43B3-948B-1728B52AA6E4}">
                <adec:decorative xmlns:adec="http://schemas.microsoft.com/office/drawing/2017/decorative" val="1"/>
              </a:ext>
            </a:extLst>
          </p:cNvPr>
          <p:cNvPicPr>
            <a:picLocks noGrp="1" noChangeAspect="1"/>
          </p:cNvPicPr>
          <p:nvPr>
            <p:ph type="pic" sz="quarter" idx="23"/>
          </p:nvPr>
        </p:nvPicPr>
        <p:blipFill>
          <a:blip r:embed="rId12">
            <a:extLst>
              <a:ext uri="{96DAC541-7B7A-43D3-8B79-37D633B846F1}">
                <asvg:svgBlip xmlns:asvg="http://schemas.microsoft.com/office/drawing/2016/SVG/main" r:embed="rId13"/>
              </a:ext>
            </a:extLst>
          </a:blip>
          <a:srcRect l="752" r="752"/>
          <a:stretch>
            <a:fillRect/>
          </a:stretch>
        </p:blipFill>
        <p:spPr/>
      </p:pic>
      <p:pic>
        <p:nvPicPr>
          <p:cNvPr id="26" name="Picture Placeholder 25">
            <a:extLst>
              <a:ext uri="{FF2B5EF4-FFF2-40B4-BE49-F238E27FC236}">
                <a16:creationId xmlns:a16="http://schemas.microsoft.com/office/drawing/2014/main" id="{74252609-7ED3-E240-A28B-9B001669982D}"/>
              </a:ext>
              <a:ext uri="{C183D7F6-B498-43B3-948B-1728B52AA6E4}">
                <adec:decorative xmlns:adec="http://schemas.microsoft.com/office/drawing/2017/decorative" val="1"/>
              </a:ext>
            </a:extLst>
          </p:cNvPr>
          <p:cNvPicPr>
            <a:picLocks noGrp="1" noChangeAspect="1"/>
          </p:cNvPicPr>
          <p:nvPr>
            <p:ph type="pic" sz="quarter" idx="24"/>
          </p:nvPr>
        </p:nvPicPr>
        <p:blipFill>
          <a:blip r:embed="rId14">
            <a:extLst>
              <a:ext uri="{96DAC541-7B7A-43D3-8B79-37D633B846F1}">
                <asvg:svgBlip xmlns:asvg="http://schemas.microsoft.com/office/drawing/2016/SVG/main" r:embed="rId15"/>
              </a:ext>
            </a:extLst>
          </a:blip>
          <a:srcRect l="814" r="814"/>
          <a:stretch>
            <a:fillRect/>
          </a:stretch>
        </p:blipFill>
        <p:spPr/>
      </p:pic>
      <p:pic>
        <p:nvPicPr>
          <p:cNvPr id="30" name="Picture Placeholder 29">
            <a:extLst>
              <a:ext uri="{FF2B5EF4-FFF2-40B4-BE49-F238E27FC236}">
                <a16:creationId xmlns:a16="http://schemas.microsoft.com/office/drawing/2014/main" id="{711808C1-FA5D-184F-A57A-8E65CB02FF8A}"/>
              </a:ext>
              <a:ext uri="{C183D7F6-B498-43B3-948B-1728B52AA6E4}">
                <adec:decorative xmlns:adec="http://schemas.microsoft.com/office/drawing/2017/decorative" val="1"/>
              </a:ext>
            </a:extLst>
          </p:cNvPr>
          <p:cNvPicPr>
            <a:picLocks noGrp="1" noChangeAspect="1"/>
          </p:cNvPicPr>
          <p:nvPr>
            <p:ph type="pic" sz="quarter" idx="25"/>
          </p:nvPr>
        </p:nvPicPr>
        <p:blipFill>
          <a:blip r:embed="rId16">
            <a:extLst>
              <a:ext uri="{96DAC541-7B7A-43D3-8B79-37D633B846F1}">
                <asvg:svgBlip xmlns:asvg="http://schemas.microsoft.com/office/drawing/2016/SVG/main" r:embed="rId17"/>
              </a:ext>
            </a:extLst>
          </a:blip>
          <a:srcRect l="752" r="752"/>
          <a:stretch>
            <a:fillRect/>
          </a:stretch>
        </p:blipFill>
        <p:spPr/>
      </p:pic>
      <p:sp>
        <p:nvSpPr>
          <p:cNvPr id="15" name="Rounded Rectangle 14">
            <a:extLst>
              <a:ext uri="{FF2B5EF4-FFF2-40B4-BE49-F238E27FC236}">
                <a16:creationId xmlns:a16="http://schemas.microsoft.com/office/drawing/2014/main" id="{D1E97770-CE97-4247-BE24-FB5A924C676E}"/>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6" name="Rounded Rectangle 15">
            <a:extLst>
              <a:ext uri="{FF2B5EF4-FFF2-40B4-BE49-F238E27FC236}">
                <a16:creationId xmlns:a16="http://schemas.microsoft.com/office/drawing/2014/main" id="{48A68A9E-F633-ED47-B20A-28B341413D29}"/>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10B7ABA-BDF8-9A43-B37D-CA6FFA65DABB}"/>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CB02E38-D8C8-E64B-B248-043BF7B15580}"/>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897296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1A320-2338-A148-9686-E473B18EE117}"/>
              </a:ext>
            </a:extLst>
          </p:cNvPr>
          <p:cNvSpPr>
            <a:spLocks noGrp="1"/>
          </p:cNvSpPr>
          <p:nvPr>
            <p:ph type="title"/>
          </p:nvPr>
        </p:nvSpPr>
        <p:spPr/>
        <p:txBody>
          <a:bodyPr/>
          <a:lstStyle/>
          <a:p>
            <a:r>
              <a:rPr lang="en-US"/>
              <a:t>Review the Process Timeline</a:t>
            </a:r>
          </a:p>
        </p:txBody>
      </p:sp>
      <p:pic>
        <p:nvPicPr>
          <p:cNvPr id="5" name="Picture Placeholder 4" descr="A process timeline recapping all the information covered in previous slides.  1) Pre-Steps and Backup; 2) Device readiness form and schedule appointment; 3) Device and power cord drop off; 4) Device pickup and final setup.  Between 3 and 4 the graphic states &quot;coordinate appointment times to ensure your department has coverage.&quot;  The graphic notes that appointments start with 2 and end with 4.">
            <a:extLst>
              <a:ext uri="{FF2B5EF4-FFF2-40B4-BE49-F238E27FC236}">
                <a16:creationId xmlns:a16="http://schemas.microsoft.com/office/drawing/2014/main" id="{D60FD122-1F30-724B-B2CF-D20C145F3A42}"/>
              </a:ext>
            </a:extLst>
          </p:cNvPr>
          <p:cNvPicPr>
            <a:picLocks noGrp="1" noChangeAspect="1"/>
          </p:cNvPicPr>
          <p:nvPr>
            <p:ph type="pic" sz="quarter" idx="25"/>
          </p:nvPr>
        </p:nvPicPr>
        <p:blipFill rotWithShape="1">
          <a:blip r:embed="rId2"/>
          <a:srcRect l="-120" r="36"/>
          <a:stretch/>
        </p:blipFill>
        <p:spPr>
          <a:xfrm>
            <a:off x="-24866" y="1708714"/>
            <a:ext cx="12241733" cy="3440572"/>
          </a:xfrm>
        </p:spPr>
      </p:pic>
    </p:spTree>
    <p:extLst>
      <p:ext uri="{BB962C8B-B14F-4D97-AF65-F5344CB8AC3E}">
        <p14:creationId xmlns:p14="http://schemas.microsoft.com/office/powerpoint/2010/main" val="356338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85AB-0872-5140-B770-88D1A6E60DD9}"/>
              </a:ext>
            </a:extLst>
          </p:cNvPr>
          <p:cNvSpPr>
            <a:spLocks noGrp="1"/>
          </p:cNvSpPr>
          <p:nvPr>
            <p:ph type="title"/>
          </p:nvPr>
        </p:nvSpPr>
        <p:spPr>
          <a:xfrm>
            <a:off x="560017" y="-676865"/>
            <a:ext cx="11071966" cy="377826"/>
          </a:xfrm>
        </p:spPr>
        <p:txBody>
          <a:bodyPr/>
          <a:lstStyle/>
          <a:p>
            <a:r>
              <a:rPr lang="en-US"/>
              <a:t>About Exception Requests</a:t>
            </a:r>
          </a:p>
        </p:txBody>
      </p:sp>
      <p:grpSp>
        <p:nvGrpSpPr>
          <p:cNvPr id="11" name="Group 10">
            <a:extLst>
              <a:ext uri="{FF2B5EF4-FFF2-40B4-BE49-F238E27FC236}">
                <a16:creationId xmlns:a16="http://schemas.microsoft.com/office/drawing/2014/main" id="{6970290F-24C6-A94D-A6C6-0E50282DBCDF}"/>
              </a:ext>
              <a:ext uri="{C183D7F6-B498-43B3-948B-1728B52AA6E4}">
                <adec:decorative xmlns:adec="http://schemas.microsoft.com/office/drawing/2017/decorative" val="1"/>
              </a:ext>
            </a:extLst>
          </p:cNvPr>
          <p:cNvGrpSpPr/>
          <p:nvPr/>
        </p:nvGrpSpPr>
        <p:grpSpPr>
          <a:xfrm>
            <a:off x="0" y="2956034"/>
            <a:ext cx="12192000" cy="945931"/>
            <a:chOff x="0" y="4298731"/>
            <a:chExt cx="12192000" cy="945931"/>
          </a:xfrm>
        </p:grpSpPr>
        <p:sp>
          <p:nvSpPr>
            <p:cNvPr id="7" name="Rectangle 6">
              <a:extLst>
                <a:ext uri="{FF2B5EF4-FFF2-40B4-BE49-F238E27FC236}">
                  <a16:creationId xmlns:a16="http://schemas.microsoft.com/office/drawing/2014/main" id="{4267CFC4-1844-B449-AFC3-E1E793105634}"/>
                </a:ext>
              </a:extLst>
            </p:cNvPr>
            <p:cNvSpPr/>
            <p:nvPr/>
          </p:nvSpPr>
          <p:spPr>
            <a:xfrm>
              <a:off x="0" y="4298731"/>
              <a:ext cx="12192000" cy="945931"/>
            </a:xfrm>
            <a:prstGeom prst="rect">
              <a:avLst/>
            </a:prstGeom>
            <a:solidFill>
              <a:srgbClr val="0059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02F2C4E-F3F4-974C-A866-6319B6752BEF}"/>
                </a:ext>
              </a:extLst>
            </p:cNvPr>
            <p:cNvSpPr txBox="1">
              <a:spLocks/>
            </p:cNvSpPr>
            <p:nvPr/>
          </p:nvSpPr>
          <p:spPr>
            <a:xfrm>
              <a:off x="1503757" y="4343630"/>
              <a:ext cx="9184486" cy="65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chemeClr val="bg1"/>
                  </a:solidFill>
                </a:rPr>
                <a:t>About Exception Requests</a:t>
              </a:r>
            </a:p>
          </p:txBody>
        </p:sp>
      </p:grpSp>
    </p:spTree>
    <p:extLst>
      <p:ext uri="{BB962C8B-B14F-4D97-AF65-F5344CB8AC3E}">
        <p14:creationId xmlns:p14="http://schemas.microsoft.com/office/powerpoint/2010/main" val="389397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74F34D-CCD6-AF41-AE88-872D9E608071}"/>
              </a:ext>
            </a:extLst>
          </p:cNvPr>
          <p:cNvSpPr>
            <a:spLocks noGrp="1"/>
          </p:cNvSpPr>
          <p:nvPr>
            <p:ph type="title"/>
          </p:nvPr>
        </p:nvSpPr>
        <p:spPr/>
        <p:txBody>
          <a:bodyPr/>
          <a:lstStyle/>
          <a:p>
            <a:r>
              <a:rPr lang="en-US"/>
              <a:t>The Need for Windows Endpoint Management</a:t>
            </a:r>
          </a:p>
        </p:txBody>
      </p:sp>
      <p:pic>
        <p:nvPicPr>
          <p:cNvPr id="30" name="Picture Placeholder 29">
            <a:extLst>
              <a:ext uri="{FF2B5EF4-FFF2-40B4-BE49-F238E27FC236}">
                <a16:creationId xmlns:a16="http://schemas.microsoft.com/office/drawing/2014/main" id="{649E8AC6-EE94-644E-9110-FAA0B718E781}"/>
              </a:ext>
              <a:ext uri="{C183D7F6-B498-43B3-948B-1728B52AA6E4}">
                <adec:decorative xmlns:adec="http://schemas.microsoft.com/office/drawing/2017/decorative" val="1"/>
              </a:ext>
            </a:extLst>
          </p:cNvPr>
          <p:cNvPicPr>
            <a:picLocks noGrp="1" noChangeAspect="1"/>
          </p:cNvPicPr>
          <p:nvPr>
            <p:ph type="pic" sz="quarter" idx="26"/>
          </p:nvPr>
        </p:nvPicPr>
        <p:blipFill>
          <a:blip r:embed="rId3">
            <a:extLst>
              <a:ext uri="{96DAC541-7B7A-43D3-8B79-37D633B846F1}">
                <asvg:svgBlip xmlns:asvg="http://schemas.microsoft.com/office/drawing/2016/SVG/main" r:embed="rId4"/>
              </a:ext>
            </a:extLst>
          </a:blip>
          <a:srcRect l="752" r="752"/>
          <a:stretch>
            <a:fillRect/>
          </a:stretch>
        </p:blipFill>
        <p:spPr>
          <a:xfrm>
            <a:off x="1162434" y="1305469"/>
            <a:ext cx="1800365" cy="1828800"/>
          </a:xfrm>
        </p:spPr>
      </p:pic>
      <p:sp>
        <p:nvSpPr>
          <p:cNvPr id="6" name="Text Placeholder 5">
            <a:extLst>
              <a:ext uri="{FF2B5EF4-FFF2-40B4-BE49-F238E27FC236}">
                <a16:creationId xmlns:a16="http://schemas.microsoft.com/office/drawing/2014/main" id="{ADB33934-D619-EB43-9E92-E064B6F60BAB}"/>
              </a:ext>
            </a:extLst>
          </p:cNvPr>
          <p:cNvSpPr>
            <a:spLocks noGrp="1"/>
          </p:cNvSpPr>
          <p:nvPr>
            <p:ph type="body" sz="quarter" idx="18"/>
          </p:nvPr>
        </p:nvSpPr>
        <p:spPr>
          <a:xfrm>
            <a:off x="839999" y="3636698"/>
            <a:ext cx="2215718" cy="1828801"/>
          </a:xfrm>
        </p:spPr>
        <p:txBody>
          <a:bodyPr/>
          <a:lstStyle/>
          <a:p>
            <a:r>
              <a:rPr lang="en-US"/>
              <a:t>Management of Endpoint devices has become a </a:t>
            </a:r>
            <a:r>
              <a:rPr lang="en-US" b="1"/>
              <a:t>critical risk </a:t>
            </a:r>
            <a:r>
              <a:rPr lang="en-US"/>
              <a:t>since moving to remote work.</a:t>
            </a:r>
          </a:p>
        </p:txBody>
      </p:sp>
      <p:pic>
        <p:nvPicPr>
          <p:cNvPr id="24" name="Picture Placeholder 23" descr="Shield and Checkmark representing safety from computer viruses and cyber security threats." title="Shield and Checkmark">
            <a:extLst>
              <a:ext uri="{FF2B5EF4-FFF2-40B4-BE49-F238E27FC236}">
                <a16:creationId xmlns:a16="http://schemas.microsoft.com/office/drawing/2014/main" id="{8D647586-1AFE-994A-9963-8078696B598B}"/>
              </a:ext>
            </a:extLst>
          </p:cNvPr>
          <p:cNvPicPr>
            <a:picLocks noGrp="1" noChangeAspect="1"/>
          </p:cNvPicPr>
          <p:nvPr>
            <p:ph type="pic" sz="quarter" idx="29"/>
          </p:nvPr>
        </p:nvPicPr>
        <p:blipFill>
          <a:blip r:embed="rId5">
            <a:extLst>
              <a:ext uri="{96DAC541-7B7A-43D3-8B79-37D633B846F1}">
                <asvg:svgBlip xmlns:asvg="http://schemas.microsoft.com/office/drawing/2016/SVG/main" r:embed="rId6"/>
              </a:ext>
            </a:extLst>
          </a:blip>
          <a:srcRect l="752" r="752"/>
          <a:stretch>
            <a:fillRect/>
          </a:stretch>
        </p:blipFill>
        <p:spPr>
          <a:xfrm>
            <a:off x="5081518" y="1305469"/>
            <a:ext cx="1800365" cy="1828800"/>
          </a:xfrm>
        </p:spPr>
      </p:pic>
      <p:sp>
        <p:nvSpPr>
          <p:cNvPr id="3" name="Text Placeholder 2">
            <a:extLst>
              <a:ext uri="{FF2B5EF4-FFF2-40B4-BE49-F238E27FC236}">
                <a16:creationId xmlns:a16="http://schemas.microsoft.com/office/drawing/2014/main" id="{1C59255F-3955-4345-A20E-7E8B9F4034C8}"/>
              </a:ext>
            </a:extLst>
          </p:cNvPr>
          <p:cNvSpPr>
            <a:spLocks noGrp="1"/>
          </p:cNvSpPr>
          <p:nvPr>
            <p:ph type="body" sz="quarter" idx="28"/>
          </p:nvPr>
        </p:nvSpPr>
        <p:spPr>
          <a:xfrm>
            <a:off x="4610100" y="3636699"/>
            <a:ext cx="2743200" cy="1828800"/>
          </a:xfrm>
        </p:spPr>
        <p:txBody>
          <a:bodyPr/>
          <a:lstStyle/>
          <a:p>
            <a:r>
              <a:rPr lang="en-US"/>
              <a:t>UTA is responsible for managing its computing devices as well as </a:t>
            </a:r>
            <a:r>
              <a:rPr lang="en-US" b="1"/>
              <a:t>mitigating</a:t>
            </a:r>
            <a:r>
              <a:rPr lang="en-US"/>
              <a:t> and </a:t>
            </a:r>
            <a:r>
              <a:rPr lang="en-US" b="1"/>
              <a:t>reducing</a:t>
            </a:r>
            <a:r>
              <a:rPr lang="en-US"/>
              <a:t> cybersecurity risk.</a:t>
            </a:r>
          </a:p>
        </p:txBody>
      </p:sp>
      <p:pic>
        <p:nvPicPr>
          <p:cNvPr id="26" name="Picture Placeholder 25" descr="Two hands held representing collaboration">
            <a:extLst>
              <a:ext uri="{FF2B5EF4-FFF2-40B4-BE49-F238E27FC236}">
                <a16:creationId xmlns:a16="http://schemas.microsoft.com/office/drawing/2014/main" id="{D9C1E65E-1128-7C4D-95DA-2FBE0B2207C5}"/>
              </a:ext>
            </a:extLst>
          </p:cNvPr>
          <p:cNvPicPr>
            <a:picLocks noGrp="1" noChangeAspect="1"/>
          </p:cNvPicPr>
          <p:nvPr>
            <p:ph type="pic" sz="quarter" idx="31"/>
          </p:nvPr>
        </p:nvPicPr>
        <p:blipFill>
          <a:blip r:embed="rId7">
            <a:extLst>
              <a:ext uri="{96DAC541-7B7A-43D3-8B79-37D633B846F1}">
                <asvg:svgBlip xmlns:asvg="http://schemas.microsoft.com/office/drawing/2016/SVG/main" r:embed="rId8"/>
              </a:ext>
            </a:extLst>
          </a:blip>
          <a:srcRect l="752" r="752"/>
          <a:stretch>
            <a:fillRect/>
          </a:stretch>
        </p:blipFill>
        <p:spPr>
          <a:xfrm>
            <a:off x="8918747" y="1305469"/>
            <a:ext cx="1800365" cy="1828800"/>
          </a:xfrm>
        </p:spPr>
      </p:pic>
      <p:sp>
        <p:nvSpPr>
          <p:cNvPr id="11" name="Text Placeholder 10">
            <a:extLst>
              <a:ext uri="{FF2B5EF4-FFF2-40B4-BE49-F238E27FC236}">
                <a16:creationId xmlns:a16="http://schemas.microsoft.com/office/drawing/2014/main" id="{F0B93D53-E537-8E44-AAD8-327B39510D02}"/>
              </a:ext>
            </a:extLst>
          </p:cNvPr>
          <p:cNvSpPr>
            <a:spLocks noGrp="1"/>
          </p:cNvSpPr>
          <p:nvPr>
            <p:ph type="body" sz="quarter" idx="32"/>
          </p:nvPr>
        </p:nvSpPr>
        <p:spPr>
          <a:xfrm>
            <a:off x="8397429" y="3636698"/>
            <a:ext cx="2843000" cy="1828801"/>
          </a:xfrm>
        </p:spPr>
        <p:txBody>
          <a:bodyPr/>
          <a:lstStyle/>
          <a:p>
            <a:r>
              <a:rPr lang="en-US"/>
              <a:t>OACS, ISO and OIT are </a:t>
            </a:r>
            <a:r>
              <a:rPr lang="en-US" b="1"/>
              <a:t>collaborating</a:t>
            </a:r>
            <a:r>
              <a:rPr lang="en-US"/>
              <a:t> on the Windows Endpoint Management (WEM) project to help prevent attacks against UTA-owned devices. </a:t>
            </a:r>
          </a:p>
        </p:txBody>
      </p:sp>
    </p:spTree>
    <p:extLst>
      <p:ext uri="{BB962C8B-B14F-4D97-AF65-F5344CB8AC3E}">
        <p14:creationId xmlns:p14="http://schemas.microsoft.com/office/powerpoint/2010/main" val="175808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32542-ED7D-CD4C-BF0C-67AAFEAFC414}"/>
              </a:ext>
            </a:extLst>
          </p:cNvPr>
          <p:cNvSpPr>
            <a:spLocks noGrp="1"/>
          </p:cNvSpPr>
          <p:nvPr>
            <p:ph type="title"/>
          </p:nvPr>
        </p:nvSpPr>
        <p:spPr>
          <a:xfrm>
            <a:off x="898427" y="365126"/>
            <a:ext cx="10733555" cy="377826"/>
          </a:xfrm>
        </p:spPr>
        <p:txBody>
          <a:bodyPr/>
          <a:lstStyle/>
          <a:p>
            <a:r>
              <a:rPr lang="en-US"/>
              <a:t>Exception Requests</a:t>
            </a:r>
          </a:p>
        </p:txBody>
      </p:sp>
      <p:sp>
        <p:nvSpPr>
          <p:cNvPr id="19" name="Text Placeholder 2">
            <a:extLst>
              <a:ext uri="{FF2B5EF4-FFF2-40B4-BE49-F238E27FC236}">
                <a16:creationId xmlns:a16="http://schemas.microsoft.com/office/drawing/2014/main" id="{DBF234ED-09CD-9744-AD62-332B9CA22993}"/>
              </a:ext>
            </a:extLst>
          </p:cNvPr>
          <p:cNvSpPr txBox="1">
            <a:spLocks/>
          </p:cNvSpPr>
          <p:nvPr/>
        </p:nvSpPr>
        <p:spPr>
          <a:xfrm>
            <a:off x="898428" y="985083"/>
            <a:ext cx="4926300" cy="4696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Exceptions </a:t>
            </a:r>
            <a:r>
              <a:rPr lang="en-US" sz="2000" b="1"/>
              <a:t>may be permitted </a:t>
            </a:r>
            <a:br>
              <a:rPr lang="en-US" sz="2000" b="1"/>
            </a:br>
            <a:r>
              <a:rPr lang="en-US" sz="2000"/>
              <a:t>per </a:t>
            </a:r>
            <a:r>
              <a:rPr lang="en-US" sz="2000">
                <a:hlinkClick r:id="rId3"/>
              </a:rPr>
              <a:t>IT-PO-03</a:t>
            </a:r>
            <a:r>
              <a:rPr lang="en-US" sz="2000"/>
              <a:t>:</a:t>
            </a:r>
          </a:p>
          <a:p>
            <a:pPr marL="0" indent="0">
              <a:buNone/>
            </a:pPr>
            <a:br>
              <a:rPr lang="en-US" sz="2000" b="1"/>
            </a:br>
            <a:endParaRPr lang="en-US" sz="1600"/>
          </a:p>
          <a:p>
            <a:pPr marL="0" indent="0">
              <a:buNone/>
            </a:pPr>
            <a:r>
              <a:rPr lang="en-US" sz="1600"/>
              <a:t>"Exception to an otherwise required security control may be granted by the Information Security Office (ISO) to address specific circumstances or business needs relating to an individual program or department, only as authorized by application law, System and University Policy."</a:t>
            </a:r>
            <a:br>
              <a:rPr lang="en-US" sz="1600"/>
            </a:br>
            <a:endParaRPr lang="en-US" sz="1600"/>
          </a:p>
          <a:p>
            <a:pPr marL="0" indent="0">
              <a:buNone/>
            </a:pPr>
            <a:r>
              <a:rPr lang="en-US" sz="1600"/>
              <a:t>"All granted exceptions are  subject to review and  revocation at any time by the ISO as required to maintain, adapt to, or otherwise support the University’s security posture."</a:t>
            </a:r>
          </a:p>
          <a:p>
            <a:pPr marL="0" indent="0">
              <a:buNone/>
            </a:pPr>
            <a:br>
              <a:rPr lang="en-US" sz="1600"/>
            </a:br>
            <a:r>
              <a:rPr lang="en-US" sz="1600"/>
              <a:t>"Exception requests not approved by the ISO may be appealed to the President or designee."</a:t>
            </a:r>
          </a:p>
        </p:txBody>
      </p:sp>
      <p:sp>
        <p:nvSpPr>
          <p:cNvPr id="8" name="Rounded Rectangle 7">
            <a:extLst>
              <a:ext uri="{FF2B5EF4-FFF2-40B4-BE49-F238E27FC236}">
                <a16:creationId xmlns:a16="http://schemas.microsoft.com/office/drawing/2014/main" id="{41FA1D26-5D5A-6845-9EB7-793501658DC8}"/>
              </a:ext>
              <a:ext uri="{C183D7F6-B498-43B3-948B-1728B52AA6E4}">
                <adec:decorative xmlns:adec="http://schemas.microsoft.com/office/drawing/2017/decorative" val="1"/>
              </a:ext>
            </a:extLst>
          </p:cNvPr>
          <p:cNvSpPr/>
          <p:nvPr/>
        </p:nvSpPr>
        <p:spPr>
          <a:xfrm>
            <a:off x="1015389" y="1918975"/>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pic>
        <p:nvPicPr>
          <p:cNvPr id="14" name="Picture Placeholder 13" descr="Screenshot of the Security tile at ithelp.uta.edu">
            <a:extLst>
              <a:ext uri="{FF2B5EF4-FFF2-40B4-BE49-F238E27FC236}">
                <a16:creationId xmlns:a16="http://schemas.microsoft.com/office/drawing/2014/main" id="{A5C9722C-D332-8744-886D-77DB32983000}"/>
              </a:ext>
            </a:extLst>
          </p:cNvPr>
          <p:cNvPicPr>
            <a:picLocks noChangeAspect="1"/>
          </p:cNvPicPr>
          <p:nvPr/>
        </p:nvPicPr>
        <p:blipFill rotWithShape="1">
          <a:blip r:embed="rId4"/>
          <a:srcRect l="2146" t="12964" r="41714" b="-892"/>
          <a:stretch/>
        </p:blipFill>
        <p:spPr>
          <a:xfrm>
            <a:off x="6878050" y="804360"/>
            <a:ext cx="4436810" cy="1114615"/>
          </a:xfrm>
          <a:prstGeom prst="rect">
            <a:avLst/>
          </a:prstGeom>
          <a:ln w="6350">
            <a:solidFill>
              <a:schemeClr val="tx1"/>
            </a:solidFill>
          </a:ln>
        </p:spPr>
      </p:pic>
      <p:sp>
        <p:nvSpPr>
          <p:cNvPr id="20" name="Text Placeholder 6">
            <a:extLst>
              <a:ext uri="{FF2B5EF4-FFF2-40B4-BE49-F238E27FC236}">
                <a16:creationId xmlns:a16="http://schemas.microsoft.com/office/drawing/2014/main" id="{0E51606D-FF32-6443-B740-3B9028FAD8CB}"/>
              </a:ext>
            </a:extLst>
          </p:cNvPr>
          <p:cNvSpPr txBox="1">
            <a:spLocks/>
          </p:cNvSpPr>
          <p:nvPr/>
        </p:nvSpPr>
        <p:spPr>
          <a:xfrm>
            <a:off x="6878050" y="2395727"/>
            <a:ext cx="4926300" cy="3285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How to Request an Exception</a:t>
            </a:r>
            <a:br>
              <a:rPr lang="en-US" sz="2000" b="1"/>
            </a:br>
            <a:endParaRPr lang="en-US" sz="1600"/>
          </a:p>
          <a:p>
            <a:pPr marL="0" indent="0">
              <a:buNone/>
            </a:pPr>
            <a:r>
              <a:rPr lang="en-US" sz="1600"/>
              <a:t>Request an exception using the </a:t>
            </a:r>
            <a:r>
              <a:rPr lang="en-US" sz="1600">
                <a:hlinkClick r:id="rId5"/>
              </a:rPr>
              <a:t>Security Exception Request</a:t>
            </a:r>
            <a:r>
              <a:rPr lang="en-US" sz="1600"/>
              <a:t> form in ServiceNow.</a:t>
            </a:r>
          </a:p>
          <a:p>
            <a:pPr marL="0" indent="0">
              <a:buNone/>
            </a:pPr>
            <a:r>
              <a:rPr lang="en-US" sz="1600"/>
              <a:t>Access the form by clicking the link above, or by choosing "Request Something" on the main page in </a:t>
            </a:r>
            <a:r>
              <a:rPr lang="en-US" sz="1600">
                <a:hlinkClick r:id="rId6"/>
              </a:rPr>
              <a:t>ServiceNow</a:t>
            </a:r>
            <a:r>
              <a:rPr lang="en-US" sz="1600"/>
              <a:t>. Scroll down to the "Security" tile.</a:t>
            </a:r>
          </a:p>
        </p:txBody>
      </p:sp>
      <p:sp>
        <p:nvSpPr>
          <p:cNvPr id="11" name="Rounded Rectangle 10">
            <a:extLst>
              <a:ext uri="{FF2B5EF4-FFF2-40B4-BE49-F238E27FC236}">
                <a16:creationId xmlns:a16="http://schemas.microsoft.com/office/drawing/2014/main" id="{A4D138E1-2616-F24E-87E1-FA18546EEF48}"/>
              </a:ext>
              <a:ext uri="{C183D7F6-B498-43B3-948B-1728B52AA6E4}">
                <adec:decorative xmlns:adec="http://schemas.microsoft.com/office/drawing/2017/decorative" val="1"/>
              </a:ext>
            </a:extLst>
          </p:cNvPr>
          <p:cNvSpPr/>
          <p:nvPr/>
        </p:nvSpPr>
        <p:spPr>
          <a:xfrm>
            <a:off x="6996385" y="285286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969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0D5470-ED3B-7944-B664-884A8990F465}"/>
              </a:ext>
            </a:extLst>
          </p:cNvPr>
          <p:cNvSpPr>
            <a:spLocks noGrp="1"/>
          </p:cNvSpPr>
          <p:nvPr>
            <p:ph type="title"/>
          </p:nvPr>
        </p:nvSpPr>
        <p:spPr/>
        <p:txBody>
          <a:bodyPr/>
          <a:lstStyle/>
          <a:p>
            <a:r>
              <a:rPr lang="en-US"/>
              <a:t>Frequently Asked Questions About Exceptions</a:t>
            </a:r>
          </a:p>
        </p:txBody>
      </p:sp>
      <p:sp>
        <p:nvSpPr>
          <p:cNvPr id="5" name="Text Placeholder 4">
            <a:extLst>
              <a:ext uri="{FF2B5EF4-FFF2-40B4-BE49-F238E27FC236}">
                <a16:creationId xmlns:a16="http://schemas.microsoft.com/office/drawing/2014/main" id="{9DF1E1B0-A61D-2A40-BF07-1B0D6A035370}"/>
              </a:ext>
            </a:extLst>
          </p:cNvPr>
          <p:cNvSpPr>
            <a:spLocks noGrp="1"/>
          </p:cNvSpPr>
          <p:nvPr>
            <p:ph type="body" sz="quarter" idx="14"/>
          </p:nvPr>
        </p:nvSpPr>
        <p:spPr/>
        <p:txBody>
          <a:bodyPr>
            <a:normAutofit fontScale="92500" lnSpcReduction="20000"/>
          </a:bodyPr>
          <a:lstStyle/>
          <a:p>
            <a:r>
              <a:rPr lang="en-US"/>
              <a:t>How do I know if I have a valid exception on file? </a:t>
            </a:r>
          </a:p>
        </p:txBody>
      </p:sp>
      <p:sp>
        <p:nvSpPr>
          <p:cNvPr id="6" name="Text Placeholder 5">
            <a:extLst>
              <a:ext uri="{FF2B5EF4-FFF2-40B4-BE49-F238E27FC236}">
                <a16:creationId xmlns:a16="http://schemas.microsoft.com/office/drawing/2014/main" id="{F063D2D6-E2FD-7F41-A737-62AA2D57A848}"/>
              </a:ext>
            </a:extLst>
          </p:cNvPr>
          <p:cNvSpPr>
            <a:spLocks noGrp="1"/>
          </p:cNvSpPr>
          <p:nvPr>
            <p:ph type="body" sz="quarter" idx="18"/>
          </p:nvPr>
        </p:nvSpPr>
        <p:spPr>
          <a:xfrm>
            <a:off x="788616" y="3853408"/>
            <a:ext cx="3069705" cy="1924320"/>
          </a:xfrm>
        </p:spPr>
        <p:txBody>
          <a:bodyPr/>
          <a:lstStyle/>
          <a:p>
            <a:r>
              <a:rPr lang="en-US"/>
              <a:t>If you have or believe you might have an exception on file, email </a:t>
            </a:r>
            <a:r>
              <a:rPr lang="en-US">
                <a:hlinkClick r:id="rId2"/>
              </a:rPr>
              <a:t>security@uta.edu</a:t>
            </a:r>
            <a:r>
              <a:rPr lang="en-US"/>
              <a:t> to confirm.</a:t>
            </a:r>
            <a:br>
              <a:rPr lang="en-US"/>
            </a:br>
            <a:br>
              <a:rPr lang="en-US"/>
            </a:br>
            <a:r>
              <a:rPr lang="en-US"/>
              <a:t>ISO provides exceptions and can report the status to you.</a:t>
            </a:r>
          </a:p>
        </p:txBody>
      </p:sp>
      <p:sp>
        <p:nvSpPr>
          <p:cNvPr id="2" name="Text Placeholder 1">
            <a:extLst>
              <a:ext uri="{FF2B5EF4-FFF2-40B4-BE49-F238E27FC236}">
                <a16:creationId xmlns:a16="http://schemas.microsoft.com/office/drawing/2014/main" id="{C7677B3F-53C5-8C4E-9FFD-B558140B6BB0}"/>
              </a:ext>
            </a:extLst>
          </p:cNvPr>
          <p:cNvSpPr>
            <a:spLocks noGrp="1"/>
          </p:cNvSpPr>
          <p:nvPr>
            <p:ph type="body" sz="quarter" idx="27"/>
          </p:nvPr>
        </p:nvSpPr>
        <p:spPr/>
        <p:txBody>
          <a:bodyPr>
            <a:normAutofit fontScale="92500" lnSpcReduction="20000"/>
          </a:bodyPr>
          <a:lstStyle/>
          <a:p>
            <a:r>
              <a:rPr lang="en-US"/>
              <a:t>What if I have an exception already filed with ISO?</a:t>
            </a:r>
          </a:p>
        </p:txBody>
      </p:sp>
      <p:sp>
        <p:nvSpPr>
          <p:cNvPr id="3" name="Text Placeholder 2">
            <a:extLst>
              <a:ext uri="{FF2B5EF4-FFF2-40B4-BE49-F238E27FC236}">
                <a16:creationId xmlns:a16="http://schemas.microsoft.com/office/drawing/2014/main" id="{A4A09C85-4B38-014B-A511-7EECDDFA360E}"/>
              </a:ext>
            </a:extLst>
          </p:cNvPr>
          <p:cNvSpPr>
            <a:spLocks noGrp="1"/>
          </p:cNvSpPr>
          <p:nvPr>
            <p:ph type="body" sz="quarter" idx="28"/>
          </p:nvPr>
        </p:nvSpPr>
        <p:spPr>
          <a:xfrm>
            <a:off x="4610100" y="3853408"/>
            <a:ext cx="2834309" cy="1924320"/>
          </a:xfrm>
        </p:spPr>
        <p:txBody>
          <a:bodyPr/>
          <a:lstStyle/>
          <a:p>
            <a:r>
              <a:rPr lang="en-US"/>
              <a:t>Devices with previous exceptions must be renewed annually with ISO.</a:t>
            </a:r>
            <a:br>
              <a:rPr lang="en-US"/>
            </a:br>
            <a:br>
              <a:rPr lang="en-US"/>
            </a:br>
            <a:r>
              <a:rPr lang="en-US"/>
              <a:t>Email </a:t>
            </a:r>
            <a:r>
              <a:rPr lang="en-US">
                <a:hlinkClick r:id="rId2"/>
              </a:rPr>
              <a:t>security@uta.edu</a:t>
            </a:r>
            <a:r>
              <a:rPr lang="en-US"/>
              <a:t> </a:t>
            </a:r>
            <a:br>
              <a:rPr lang="en-US"/>
            </a:br>
            <a:r>
              <a:rPr lang="en-US"/>
              <a:t>to renew an exception.</a:t>
            </a:r>
          </a:p>
        </p:txBody>
      </p:sp>
      <p:sp>
        <p:nvSpPr>
          <p:cNvPr id="9" name="Text Placeholder 8">
            <a:extLst>
              <a:ext uri="{FF2B5EF4-FFF2-40B4-BE49-F238E27FC236}">
                <a16:creationId xmlns:a16="http://schemas.microsoft.com/office/drawing/2014/main" id="{C1FE977B-E473-0A4D-8AF6-48C8FAAF602F}"/>
              </a:ext>
            </a:extLst>
          </p:cNvPr>
          <p:cNvSpPr>
            <a:spLocks noGrp="1"/>
          </p:cNvSpPr>
          <p:nvPr>
            <p:ph type="body" sz="quarter" idx="30"/>
          </p:nvPr>
        </p:nvSpPr>
        <p:spPr/>
        <p:txBody>
          <a:bodyPr>
            <a:normAutofit fontScale="92500" lnSpcReduction="20000"/>
          </a:bodyPr>
          <a:lstStyle/>
          <a:p>
            <a:r>
              <a:rPr lang="en-US"/>
              <a:t>How do I file an exception for my device(s)?</a:t>
            </a:r>
          </a:p>
        </p:txBody>
      </p:sp>
      <p:sp>
        <p:nvSpPr>
          <p:cNvPr id="11" name="Text Placeholder 10">
            <a:extLst>
              <a:ext uri="{FF2B5EF4-FFF2-40B4-BE49-F238E27FC236}">
                <a16:creationId xmlns:a16="http://schemas.microsoft.com/office/drawing/2014/main" id="{B9DC161E-086E-3241-8A1E-E5FAA8CED317}"/>
              </a:ext>
            </a:extLst>
          </p:cNvPr>
          <p:cNvSpPr>
            <a:spLocks noGrp="1"/>
          </p:cNvSpPr>
          <p:nvPr>
            <p:ph type="body" sz="quarter" idx="32"/>
          </p:nvPr>
        </p:nvSpPr>
        <p:spPr>
          <a:xfrm>
            <a:off x="8397429" y="3853408"/>
            <a:ext cx="2743200" cy="1924320"/>
          </a:xfrm>
        </p:spPr>
        <p:txBody>
          <a:bodyPr/>
          <a:lstStyle/>
          <a:p>
            <a:r>
              <a:rPr lang="en-US"/>
              <a:t>Exceptions can be filed electronically using the </a:t>
            </a:r>
            <a:r>
              <a:rPr lang="en-US">
                <a:hlinkClick r:id="rId3"/>
              </a:rPr>
              <a:t>Security Exception Request</a:t>
            </a:r>
            <a:r>
              <a:rPr lang="en-US"/>
              <a:t> form in ServiceNow.</a:t>
            </a:r>
          </a:p>
        </p:txBody>
      </p:sp>
      <p:pic>
        <p:nvPicPr>
          <p:cNvPr id="16" name="Picture Placeholder 15">
            <a:extLst>
              <a:ext uri="{FF2B5EF4-FFF2-40B4-BE49-F238E27FC236}">
                <a16:creationId xmlns:a16="http://schemas.microsoft.com/office/drawing/2014/main" id="{6135E694-69B9-2B40-B4F1-3B26F70822AF}"/>
              </a:ext>
              <a:ext uri="{C183D7F6-B498-43B3-948B-1728B52AA6E4}">
                <adec:decorative xmlns:adec="http://schemas.microsoft.com/office/drawing/2017/decorative" val="1"/>
              </a:ext>
            </a:extLst>
          </p:cNvPr>
          <p:cNvPicPr>
            <a:picLocks noGrp="1" noChangeAspect="1"/>
          </p:cNvPicPr>
          <p:nvPr>
            <p:ph type="pic" sz="quarter" idx="26"/>
          </p:nvPr>
        </p:nvPicPr>
        <p:blipFill>
          <a:blip r:embed="rId4">
            <a:extLst>
              <a:ext uri="{96DAC541-7B7A-43D3-8B79-37D633B846F1}">
                <asvg:svgBlip xmlns:asvg="http://schemas.microsoft.com/office/drawing/2016/SVG/main" r:embed="rId5"/>
              </a:ext>
            </a:extLst>
          </a:blip>
          <a:srcRect l="752" r="752"/>
          <a:stretch>
            <a:fillRect/>
          </a:stretch>
        </p:blipFill>
        <p:spPr/>
      </p:pic>
      <p:pic>
        <p:nvPicPr>
          <p:cNvPr id="18" name="Picture Placeholder 17">
            <a:extLst>
              <a:ext uri="{FF2B5EF4-FFF2-40B4-BE49-F238E27FC236}">
                <a16:creationId xmlns:a16="http://schemas.microsoft.com/office/drawing/2014/main" id="{BA650D56-95F9-C84F-A0E9-DAE9D561C54E}"/>
              </a:ext>
              <a:ext uri="{C183D7F6-B498-43B3-948B-1728B52AA6E4}">
                <adec:decorative xmlns:adec="http://schemas.microsoft.com/office/drawing/2017/decorative" val="1"/>
              </a:ext>
            </a:extLst>
          </p:cNvPr>
          <p:cNvPicPr>
            <a:picLocks noGrp="1" noChangeAspect="1"/>
          </p:cNvPicPr>
          <p:nvPr>
            <p:ph type="pic" sz="quarter" idx="29"/>
          </p:nvPr>
        </p:nvPicPr>
        <p:blipFill>
          <a:blip r:embed="rId6">
            <a:extLst>
              <a:ext uri="{96DAC541-7B7A-43D3-8B79-37D633B846F1}">
                <asvg:svgBlip xmlns:asvg="http://schemas.microsoft.com/office/drawing/2016/SVG/main" r:embed="rId7"/>
              </a:ext>
            </a:extLst>
          </a:blip>
          <a:srcRect l="752" r="752"/>
          <a:stretch>
            <a:fillRect/>
          </a:stretch>
        </p:blipFill>
        <p:spPr/>
      </p:pic>
      <p:pic>
        <p:nvPicPr>
          <p:cNvPr id="20" name="Picture Placeholder 19">
            <a:extLst>
              <a:ext uri="{FF2B5EF4-FFF2-40B4-BE49-F238E27FC236}">
                <a16:creationId xmlns:a16="http://schemas.microsoft.com/office/drawing/2014/main" id="{F8CC9F6A-1907-4943-8F54-B74B9E1961CC}"/>
              </a:ext>
              <a:ext uri="{C183D7F6-B498-43B3-948B-1728B52AA6E4}">
                <adec:decorative xmlns:adec="http://schemas.microsoft.com/office/drawing/2017/decorative" val="1"/>
              </a:ext>
            </a:extLst>
          </p:cNvPr>
          <p:cNvPicPr>
            <a:picLocks noGrp="1" noChangeAspect="1"/>
          </p:cNvPicPr>
          <p:nvPr>
            <p:ph type="pic" sz="quarter" idx="31"/>
          </p:nvPr>
        </p:nvPicPr>
        <p:blipFill>
          <a:blip r:embed="rId8">
            <a:extLst>
              <a:ext uri="{96DAC541-7B7A-43D3-8B79-37D633B846F1}">
                <asvg:svgBlip xmlns:asvg="http://schemas.microsoft.com/office/drawing/2016/SVG/main" r:embed="rId9"/>
              </a:ext>
            </a:extLst>
          </a:blip>
          <a:srcRect l="752" r="752"/>
          <a:stretch>
            <a:fillRect/>
          </a:stretch>
        </p:blipFill>
        <p:spPr/>
      </p:pic>
      <p:sp>
        <p:nvSpPr>
          <p:cNvPr id="12" name="Rounded Rectangle 11">
            <a:extLst>
              <a:ext uri="{FF2B5EF4-FFF2-40B4-BE49-F238E27FC236}">
                <a16:creationId xmlns:a16="http://schemas.microsoft.com/office/drawing/2014/main" id="{6D27CE93-7E00-5244-86EF-2E18E84D2B59}"/>
              </a:ext>
              <a:ext uri="{C183D7F6-B498-43B3-948B-1728B52AA6E4}">
                <adec:decorative xmlns:adec="http://schemas.microsoft.com/office/drawing/2017/decorative" val="1"/>
              </a:ext>
            </a:extLst>
          </p:cNvPr>
          <p:cNvSpPr/>
          <p:nvPr/>
        </p:nvSpPr>
        <p:spPr>
          <a:xfrm>
            <a:off x="4682657" y="3732493"/>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710B289-8F31-7A4F-A1E4-309F3557BD1B}"/>
              </a:ext>
              <a:ext uri="{C183D7F6-B498-43B3-948B-1728B52AA6E4}">
                <adec:decorative xmlns:adec="http://schemas.microsoft.com/office/drawing/2017/decorative" val="1"/>
              </a:ext>
            </a:extLst>
          </p:cNvPr>
          <p:cNvSpPr/>
          <p:nvPr/>
        </p:nvSpPr>
        <p:spPr>
          <a:xfrm>
            <a:off x="861174" y="3732493"/>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5A18ED-5D15-394D-B87D-6E2DC241CC7D}"/>
              </a:ext>
              <a:ext uri="{C183D7F6-B498-43B3-948B-1728B52AA6E4}">
                <adec:decorative xmlns:adec="http://schemas.microsoft.com/office/drawing/2017/decorative" val="1"/>
              </a:ext>
            </a:extLst>
          </p:cNvPr>
          <p:cNvSpPr/>
          <p:nvPr/>
        </p:nvSpPr>
        <p:spPr>
          <a:xfrm>
            <a:off x="8504140" y="3732493"/>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4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AFB4-82EC-614F-A744-647925F805EB}"/>
              </a:ext>
            </a:extLst>
          </p:cNvPr>
          <p:cNvSpPr>
            <a:spLocks noGrp="1"/>
          </p:cNvSpPr>
          <p:nvPr>
            <p:ph type="title"/>
          </p:nvPr>
        </p:nvSpPr>
        <p:spPr>
          <a:xfrm>
            <a:off x="687608" y="-836353"/>
            <a:ext cx="11071966" cy="377826"/>
          </a:xfrm>
        </p:spPr>
        <p:txBody>
          <a:bodyPr/>
          <a:lstStyle/>
          <a:p>
            <a:r>
              <a:rPr lang="en-US"/>
              <a:t>Q&amp;A</a:t>
            </a:r>
          </a:p>
        </p:txBody>
      </p:sp>
      <p:grpSp>
        <p:nvGrpSpPr>
          <p:cNvPr id="11" name="Group 10">
            <a:extLst>
              <a:ext uri="{FF2B5EF4-FFF2-40B4-BE49-F238E27FC236}">
                <a16:creationId xmlns:a16="http://schemas.microsoft.com/office/drawing/2014/main" id="{6970290F-24C6-A94D-A6C6-0E50282DBCDF}"/>
              </a:ext>
              <a:ext uri="{C183D7F6-B498-43B3-948B-1728B52AA6E4}">
                <adec:decorative xmlns:adec="http://schemas.microsoft.com/office/drawing/2017/decorative" val="1"/>
              </a:ext>
            </a:extLst>
          </p:cNvPr>
          <p:cNvGrpSpPr/>
          <p:nvPr/>
        </p:nvGrpSpPr>
        <p:grpSpPr>
          <a:xfrm>
            <a:off x="0" y="2956034"/>
            <a:ext cx="12192000" cy="945931"/>
            <a:chOff x="0" y="4298731"/>
            <a:chExt cx="12192000" cy="945931"/>
          </a:xfrm>
        </p:grpSpPr>
        <p:sp>
          <p:nvSpPr>
            <p:cNvPr id="7" name="Rectangle 6">
              <a:extLst>
                <a:ext uri="{FF2B5EF4-FFF2-40B4-BE49-F238E27FC236}">
                  <a16:creationId xmlns:a16="http://schemas.microsoft.com/office/drawing/2014/main" id="{4267CFC4-1844-B449-AFC3-E1E793105634}"/>
                </a:ext>
              </a:extLst>
            </p:cNvPr>
            <p:cNvSpPr/>
            <p:nvPr/>
          </p:nvSpPr>
          <p:spPr>
            <a:xfrm>
              <a:off x="0" y="4298731"/>
              <a:ext cx="12192000" cy="945931"/>
            </a:xfrm>
            <a:prstGeom prst="rect">
              <a:avLst/>
            </a:prstGeom>
            <a:solidFill>
              <a:srgbClr val="0059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02F2C4E-F3F4-974C-A866-6319B6752BEF}"/>
                </a:ext>
              </a:extLst>
            </p:cNvPr>
            <p:cNvSpPr txBox="1">
              <a:spLocks/>
            </p:cNvSpPr>
            <p:nvPr/>
          </p:nvSpPr>
          <p:spPr>
            <a:xfrm>
              <a:off x="1503757" y="4343630"/>
              <a:ext cx="9184486" cy="65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chemeClr val="bg1"/>
                  </a:solidFill>
                </a:rPr>
                <a:t>Q &amp; A</a:t>
              </a:r>
            </a:p>
          </p:txBody>
        </p:sp>
      </p:grpSp>
    </p:spTree>
    <p:extLst>
      <p:ext uri="{BB962C8B-B14F-4D97-AF65-F5344CB8AC3E}">
        <p14:creationId xmlns:p14="http://schemas.microsoft.com/office/powerpoint/2010/main" val="317832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C8F9F6-0840-CA47-A534-BB8B95A357A8}"/>
              </a:ext>
            </a:extLst>
          </p:cNvPr>
          <p:cNvSpPr>
            <a:spLocks noGrp="1"/>
          </p:cNvSpPr>
          <p:nvPr>
            <p:ph type="title"/>
          </p:nvPr>
        </p:nvSpPr>
        <p:spPr/>
        <p:txBody>
          <a:bodyPr/>
          <a:lstStyle/>
          <a:p>
            <a:r>
              <a:rPr lang="en-US"/>
              <a:t>Policy, Timeline and Impact</a:t>
            </a:r>
          </a:p>
        </p:txBody>
      </p:sp>
      <p:pic>
        <p:nvPicPr>
          <p:cNvPr id="13" name="Picture Placeholder 12">
            <a:extLst>
              <a:ext uri="{FF2B5EF4-FFF2-40B4-BE49-F238E27FC236}">
                <a16:creationId xmlns:a16="http://schemas.microsoft.com/office/drawing/2014/main" id="{AF50ABA0-91D3-E14B-BFF3-C58EBF4C4F54}"/>
              </a:ext>
              <a:ext uri="{C183D7F6-B498-43B3-948B-1728B52AA6E4}">
                <adec:decorative xmlns:adec="http://schemas.microsoft.com/office/drawing/2017/decorative" val="1"/>
              </a:ext>
            </a:extLst>
          </p:cNvPr>
          <p:cNvPicPr>
            <a:picLocks noGrp="1" noChangeAspect="1"/>
          </p:cNvPicPr>
          <p:nvPr>
            <p:ph type="pic" sz="quarter" idx="26"/>
          </p:nvPr>
        </p:nvPicPr>
        <p:blipFill>
          <a:blip r:embed="rId3">
            <a:extLst>
              <a:ext uri="{96DAC541-7B7A-43D3-8B79-37D633B846F1}">
                <asvg:svgBlip xmlns:asvg="http://schemas.microsoft.com/office/drawing/2016/SVG/main" r:embed="rId4"/>
              </a:ext>
            </a:extLst>
          </a:blip>
          <a:srcRect l="752" r="752"/>
          <a:stretch>
            <a:fillRect/>
          </a:stretch>
        </p:blipFill>
        <p:spPr/>
      </p:pic>
      <p:sp>
        <p:nvSpPr>
          <p:cNvPr id="5" name="Text Placeholder 4">
            <a:extLst>
              <a:ext uri="{FF2B5EF4-FFF2-40B4-BE49-F238E27FC236}">
                <a16:creationId xmlns:a16="http://schemas.microsoft.com/office/drawing/2014/main" id="{12E48321-268F-A64E-9480-F6DC7030AAAB}"/>
              </a:ext>
            </a:extLst>
          </p:cNvPr>
          <p:cNvSpPr>
            <a:spLocks noGrp="1"/>
          </p:cNvSpPr>
          <p:nvPr>
            <p:ph type="body" sz="quarter" idx="14"/>
          </p:nvPr>
        </p:nvSpPr>
        <p:spPr/>
        <p:txBody>
          <a:bodyPr/>
          <a:lstStyle/>
          <a:p>
            <a:r>
              <a:rPr lang="en-US"/>
              <a:t>Timeline</a:t>
            </a:r>
          </a:p>
        </p:txBody>
      </p:sp>
      <p:sp>
        <p:nvSpPr>
          <p:cNvPr id="14" name="Rounded Rectangle 13">
            <a:extLst>
              <a:ext uri="{FF2B5EF4-FFF2-40B4-BE49-F238E27FC236}">
                <a16:creationId xmlns:a16="http://schemas.microsoft.com/office/drawing/2014/main" id="{CBD859B5-12A1-D649-A43D-A1533CBBB42F}"/>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6" name="Text Placeholder 5">
            <a:extLst>
              <a:ext uri="{FF2B5EF4-FFF2-40B4-BE49-F238E27FC236}">
                <a16:creationId xmlns:a16="http://schemas.microsoft.com/office/drawing/2014/main" id="{FA811642-E445-F044-83C5-9B26383724BE}"/>
              </a:ext>
            </a:extLst>
          </p:cNvPr>
          <p:cNvSpPr>
            <a:spLocks noGrp="1"/>
          </p:cNvSpPr>
          <p:nvPr>
            <p:ph type="body" sz="quarter" idx="18"/>
          </p:nvPr>
        </p:nvSpPr>
        <p:spPr>
          <a:xfrm>
            <a:off x="788616" y="3674992"/>
            <a:ext cx="2878127" cy="1924320"/>
          </a:xfrm>
        </p:spPr>
        <p:txBody>
          <a:bodyPr/>
          <a:lstStyle/>
          <a:p>
            <a:r>
              <a:rPr lang="en-US" dirty="0"/>
              <a:t>There will be a phased rollout by department, but users are encouraged to sign up early if schedules permit. The target completion date is </a:t>
            </a:r>
            <a:r>
              <a:rPr lang="en-US" b="1" dirty="0"/>
              <a:t>May 2022</a:t>
            </a:r>
            <a:r>
              <a:rPr lang="en-US" dirty="0"/>
              <a:t>.</a:t>
            </a:r>
          </a:p>
        </p:txBody>
      </p:sp>
      <p:pic>
        <p:nvPicPr>
          <p:cNvPr id="19" name="Picture Placeholder 18">
            <a:extLst>
              <a:ext uri="{FF2B5EF4-FFF2-40B4-BE49-F238E27FC236}">
                <a16:creationId xmlns:a16="http://schemas.microsoft.com/office/drawing/2014/main" id="{8EB1EB3A-88C3-9544-B442-CBAA16B5F027}"/>
              </a:ext>
              <a:ext uri="{C183D7F6-B498-43B3-948B-1728B52AA6E4}">
                <adec:decorative xmlns:adec="http://schemas.microsoft.com/office/drawing/2017/decorative" val="1"/>
              </a:ext>
            </a:extLst>
          </p:cNvPr>
          <p:cNvPicPr>
            <a:picLocks noGrp="1" noChangeAspect="1"/>
          </p:cNvPicPr>
          <p:nvPr>
            <p:ph type="pic" sz="quarter" idx="29"/>
          </p:nvPr>
        </p:nvPicPr>
        <p:blipFill>
          <a:blip r:embed="rId5">
            <a:extLst>
              <a:ext uri="{96DAC541-7B7A-43D3-8B79-37D633B846F1}">
                <asvg:svgBlip xmlns:asvg="http://schemas.microsoft.com/office/drawing/2016/SVG/main" r:embed="rId6"/>
              </a:ext>
            </a:extLst>
          </a:blip>
          <a:srcRect l="752" r="752"/>
          <a:stretch>
            <a:fillRect/>
          </a:stretch>
        </p:blipFill>
        <p:spPr/>
      </p:pic>
      <p:sp>
        <p:nvSpPr>
          <p:cNvPr id="2" name="Text Placeholder 1">
            <a:extLst>
              <a:ext uri="{FF2B5EF4-FFF2-40B4-BE49-F238E27FC236}">
                <a16:creationId xmlns:a16="http://schemas.microsoft.com/office/drawing/2014/main" id="{8EFCD4D8-0DC3-974B-B880-CD5BF7E1A05B}"/>
              </a:ext>
            </a:extLst>
          </p:cNvPr>
          <p:cNvSpPr>
            <a:spLocks noGrp="1"/>
          </p:cNvSpPr>
          <p:nvPr>
            <p:ph type="body" sz="quarter" idx="27"/>
          </p:nvPr>
        </p:nvSpPr>
        <p:spPr/>
        <p:txBody>
          <a:bodyPr/>
          <a:lstStyle/>
          <a:p>
            <a:r>
              <a:rPr lang="en-US" dirty="0"/>
              <a:t>DSA and User Management</a:t>
            </a:r>
          </a:p>
        </p:txBody>
      </p:sp>
      <p:sp>
        <p:nvSpPr>
          <p:cNvPr id="17" name="Rounded Rectangle 16">
            <a:extLst>
              <a:ext uri="{FF2B5EF4-FFF2-40B4-BE49-F238E27FC236}">
                <a16:creationId xmlns:a16="http://schemas.microsoft.com/office/drawing/2014/main" id="{9F9E7846-BB07-9449-91A1-05ADDF7F1157}"/>
              </a:ext>
              <a:ext uri="{C183D7F6-B498-43B3-948B-1728B52AA6E4}">
                <adec:decorative xmlns:adec="http://schemas.microsoft.com/office/drawing/2017/decorative" val="1"/>
              </a:ext>
            </a:extLst>
          </p:cNvPr>
          <p:cNvSpPr/>
          <p:nvPr/>
        </p:nvSpPr>
        <p:spPr>
          <a:xfrm>
            <a:off x="4711153"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3" name="Text Placeholder 2">
            <a:extLst>
              <a:ext uri="{FF2B5EF4-FFF2-40B4-BE49-F238E27FC236}">
                <a16:creationId xmlns:a16="http://schemas.microsoft.com/office/drawing/2014/main" id="{088563CE-8533-2C4B-8CA0-1ADF2A693709}"/>
              </a:ext>
            </a:extLst>
          </p:cNvPr>
          <p:cNvSpPr>
            <a:spLocks noGrp="1"/>
          </p:cNvSpPr>
          <p:nvPr>
            <p:ph type="body" sz="quarter" idx="28"/>
          </p:nvPr>
        </p:nvSpPr>
        <p:spPr>
          <a:xfrm>
            <a:off x="4610100" y="3674992"/>
            <a:ext cx="3005954" cy="1924320"/>
          </a:xfrm>
        </p:spPr>
        <p:txBody>
          <a:bodyPr/>
          <a:lstStyle/>
          <a:p>
            <a:r>
              <a:rPr lang="en-US" dirty="0"/>
              <a:t>DSAs will be able to manage departmental devices. If you have a DSA, they will complete these steps for you. Users who can install software will be able to do so for the near future.</a:t>
            </a:r>
          </a:p>
        </p:txBody>
      </p:sp>
      <p:pic>
        <p:nvPicPr>
          <p:cNvPr id="21" name="Picture Placeholder 20">
            <a:extLst>
              <a:ext uri="{FF2B5EF4-FFF2-40B4-BE49-F238E27FC236}">
                <a16:creationId xmlns:a16="http://schemas.microsoft.com/office/drawing/2014/main" id="{7C9E4DB3-975B-8C49-BADB-37FF5FBA573E}"/>
              </a:ext>
              <a:ext uri="{C183D7F6-B498-43B3-948B-1728B52AA6E4}">
                <adec:decorative xmlns:adec="http://schemas.microsoft.com/office/drawing/2017/decorative" val="1"/>
              </a:ext>
            </a:extLst>
          </p:cNvPr>
          <p:cNvPicPr>
            <a:picLocks noGrp="1" noChangeAspect="1"/>
          </p:cNvPicPr>
          <p:nvPr>
            <p:ph type="pic" sz="quarter" idx="31"/>
          </p:nvPr>
        </p:nvPicPr>
        <p:blipFill>
          <a:blip r:embed="rId7">
            <a:extLst>
              <a:ext uri="{96DAC541-7B7A-43D3-8B79-37D633B846F1}">
                <asvg:svgBlip xmlns:asvg="http://schemas.microsoft.com/office/drawing/2016/SVG/main" r:embed="rId8"/>
              </a:ext>
            </a:extLst>
          </a:blip>
          <a:srcRect l="752" r="752"/>
          <a:stretch>
            <a:fillRect/>
          </a:stretch>
        </p:blipFill>
        <p:spPr/>
      </p:pic>
      <p:sp>
        <p:nvSpPr>
          <p:cNvPr id="9" name="Text Placeholder 8">
            <a:extLst>
              <a:ext uri="{FF2B5EF4-FFF2-40B4-BE49-F238E27FC236}">
                <a16:creationId xmlns:a16="http://schemas.microsoft.com/office/drawing/2014/main" id="{6C360CA0-9875-3442-B0CA-E9887D22D1F1}"/>
              </a:ext>
            </a:extLst>
          </p:cNvPr>
          <p:cNvSpPr>
            <a:spLocks noGrp="1"/>
          </p:cNvSpPr>
          <p:nvPr>
            <p:ph type="body" sz="quarter" idx="30"/>
          </p:nvPr>
        </p:nvSpPr>
        <p:spPr>
          <a:xfrm>
            <a:off x="8397429" y="2724734"/>
            <a:ext cx="3234554" cy="722430"/>
          </a:xfrm>
        </p:spPr>
        <p:txBody>
          <a:bodyPr/>
          <a:lstStyle/>
          <a:p>
            <a:r>
              <a:rPr lang="en-US"/>
              <a:t>Information Security and Acceptable Use Policy</a:t>
            </a:r>
          </a:p>
        </p:txBody>
      </p:sp>
      <p:sp>
        <p:nvSpPr>
          <p:cNvPr id="16" name="Rounded Rectangle 15">
            <a:extLst>
              <a:ext uri="{FF2B5EF4-FFF2-40B4-BE49-F238E27FC236}">
                <a16:creationId xmlns:a16="http://schemas.microsoft.com/office/drawing/2014/main" id="{A2AD137C-21B6-4F40-A8CE-DAF59B29ADFA}"/>
              </a:ext>
              <a:ext uri="{C183D7F6-B498-43B3-948B-1728B52AA6E4}">
                <adec:decorative xmlns:adec="http://schemas.microsoft.com/office/drawing/2017/decorative" val="1"/>
              </a:ext>
            </a:extLst>
          </p:cNvPr>
          <p:cNvSpPr/>
          <p:nvPr/>
        </p:nvSpPr>
        <p:spPr>
          <a:xfrm>
            <a:off x="8397429"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3D711564-8BCA-6C4A-A296-307AA48AF52E}"/>
              </a:ext>
            </a:extLst>
          </p:cNvPr>
          <p:cNvSpPr>
            <a:spLocks noGrp="1"/>
          </p:cNvSpPr>
          <p:nvPr>
            <p:ph type="body" sz="quarter" idx="32"/>
          </p:nvPr>
        </p:nvSpPr>
        <p:spPr>
          <a:xfrm>
            <a:off x="8397429" y="3674992"/>
            <a:ext cx="3005954" cy="1924320"/>
          </a:xfrm>
        </p:spPr>
        <p:txBody>
          <a:bodyPr/>
          <a:lstStyle/>
          <a:p>
            <a:r>
              <a:rPr lang="en-US"/>
              <a:t>WEM </a:t>
            </a:r>
            <a:r>
              <a:rPr lang="en-US" b="1"/>
              <a:t>is required</a:t>
            </a:r>
            <a:r>
              <a:rPr lang="en-US"/>
              <a:t> per </a:t>
            </a:r>
            <a:r>
              <a:rPr lang="en-US">
                <a:hlinkClick r:id="rId9"/>
              </a:rPr>
              <a:t>IT-PO-03</a:t>
            </a:r>
            <a:r>
              <a:rPr lang="en-US"/>
              <a:t>: "All UTA owned endpoint computing devices will be  managed by a centralized Endpoint Management solution to ensure required security controls are enforced."</a:t>
            </a:r>
          </a:p>
          <a:p>
            <a:endParaRPr lang="en-US"/>
          </a:p>
        </p:txBody>
      </p:sp>
    </p:spTree>
    <p:extLst>
      <p:ext uri="{BB962C8B-B14F-4D97-AF65-F5344CB8AC3E}">
        <p14:creationId xmlns:p14="http://schemas.microsoft.com/office/powerpoint/2010/main" val="383639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789ADB-4A23-1446-8D89-78899E7E7CDD}"/>
              </a:ext>
            </a:extLst>
          </p:cNvPr>
          <p:cNvSpPr>
            <a:spLocks noGrp="1"/>
          </p:cNvSpPr>
          <p:nvPr>
            <p:ph type="title"/>
          </p:nvPr>
        </p:nvSpPr>
        <p:spPr/>
        <p:txBody>
          <a:bodyPr/>
          <a:lstStyle/>
          <a:p>
            <a:r>
              <a:rPr lang="en-US"/>
              <a:t>Project Scope</a:t>
            </a:r>
          </a:p>
        </p:txBody>
      </p:sp>
      <p:pic>
        <p:nvPicPr>
          <p:cNvPr id="14" name="Picture Placeholder 13">
            <a:extLst>
              <a:ext uri="{FF2B5EF4-FFF2-40B4-BE49-F238E27FC236}">
                <a16:creationId xmlns:a16="http://schemas.microsoft.com/office/drawing/2014/main" id="{9BFA996B-4711-8842-9E27-7832E3DE61E8}"/>
              </a:ext>
              <a:ext uri="{C183D7F6-B498-43B3-948B-1728B52AA6E4}">
                <adec:decorative xmlns:adec="http://schemas.microsoft.com/office/drawing/2017/decorative" val="1"/>
              </a:ext>
            </a:extLst>
          </p:cNvPr>
          <p:cNvPicPr>
            <a:picLocks noGrp="1" noChangeAspect="1"/>
          </p:cNvPicPr>
          <p:nvPr>
            <p:ph type="pic" sz="quarter" idx="23"/>
          </p:nvPr>
        </p:nvPicPr>
        <p:blipFill>
          <a:blip r:embed="rId3">
            <a:extLst>
              <a:ext uri="{96DAC541-7B7A-43D3-8B79-37D633B846F1}">
                <asvg:svgBlip xmlns:asvg="http://schemas.microsoft.com/office/drawing/2016/SVG/main" r:embed="rId4"/>
              </a:ext>
            </a:extLst>
          </a:blip>
          <a:srcRect t="62" b="62"/>
          <a:stretch>
            <a:fillRect/>
          </a:stretch>
        </p:blipFill>
        <p:spPr>
          <a:xfrm>
            <a:off x="898428" y="1006963"/>
            <a:ext cx="914400" cy="914400"/>
          </a:xfrm>
        </p:spPr>
      </p:pic>
      <p:sp>
        <p:nvSpPr>
          <p:cNvPr id="2" name="Text Placeholder 1">
            <a:extLst>
              <a:ext uri="{FF2B5EF4-FFF2-40B4-BE49-F238E27FC236}">
                <a16:creationId xmlns:a16="http://schemas.microsoft.com/office/drawing/2014/main" id="{E086C6F6-C34C-8B4C-9812-6608A73F6D57}"/>
              </a:ext>
            </a:extLst>
          </p:cNvPr>
          <p:cNvSpPr>
            <a:spLocks noGrp="1"/>
          </p:cNvSpPr>
          <p:nvPr>
            <p:ph type="body" sz="quarter" idx="15"/>
          </p:nvPr>
        </p:nvSpPr>
        <p:spPr>
          <a:xfrm>
            <a:off x="898428" y="2081990"/>
            <a:ext cx="4114800" cy="377826"/>
          </a:xfrm>
        </p:spPr>
        <p:txBody>
          <a:bodyPr/>
          <a:lstStyle/>
          <a:p>
            <a:r>
              <a:rPr lang="en-US"/>
              <a:t>In Scope</a:t>
            </a:r>
          </a:p>
          <a:p>
            <a:endParaRPr lang="en-US"/>
          </a:p>
          <a:p>
            <a:endParaRPr lang="en-US"/>
          </a:p>
        </p:txBody>
      </p:sp>
      <p:sp>
        <p:nvSpPr>
          <p:cNvPr id="15" name="Rounded Rectangle 14">
            <a:extLst>
              <a:ext uri="{FF2B5EF4-FFF2-40B4-BE49-F238E27FC236}">
                <a16:creationId xmlns:a16="http://schemas.microsoft.com/office/drawing/2014/main" id="{4CB5845C-D4AD-5643-AF7C-60B2D19FF8BA}"/>
              </a:ext>
              <a:ext uri="{C183D7F6-B498-43B3-948B-1728B52AA6E4}">
                <adec:decorative xmlns:adec="http://schemas.microsoft.com/office/drawing/2017/decorative" val="1"/>
              </a:ext>
            </a:extLst>
          </p:cNvPr>
          <p:cNvSpPr/>
          <p:nvPr/>
        </p:nvSpPr>
        <p:spPr>
          <a:xfrm>
            <a:off x="1026022" y="2567746"/>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BB1EE61-20ED-E844-875D-321676D3F9F5}"/>
              </a:ext>
            </a:extLst>
          </p:cNvPr>
          <p:cNvSpPr>
            <a:spLocks noGrp="1"/>
          </p:cNvSpPr>
          <p:nvPr>
            <p:ph type="body" sz="quarter" idx="19"/>
          </p:nvPr>
        </p:nvSpPr>
        <p:spPr>
          <a:xfrm>
            <a:off x="898428" y="2704372"/>
            <a:ext cx="4618858" cy="2850798"/>
          </a:xfrm>
        </p:spPr>
        <p:txBody>
          <a:bodyPr/>
          <a:lstStyle/>
          <a:p>
            <a:r>
              <a:rPr lang="en-US">
                <a:latin typeface="Arial"/>
                <a:cs typeface="Arial"/>
              </a:rPr>
              <a:t>All UTA-owned Windows machines assigned to:</a:t>
            </a:r>
          </a:p>
          <a:p>
            <a:pPr marL="285750" indent="-285750">
              <a:buFont typeface="Arial" panose="020B0604020202020204" pitchFamily="34" charset="0"/>
              <a:buChar char="•"/>
            </a:pPr>
            <a:r>
              <a:rPr lang="en-US"/>
              <a:t>Staff and Student Workers</a:t>
            </a:r>
          </a:p>
          <a:p>
            <a:pPr marL="285750" indent="-285750">
              <a:buFont typeface="Arial" panose="020B0604020202020204" pitchFamily="34" charset="0"/>
              <a:buChar char="•"/>
            </a:pPr>
            <a:r>
              <a:rPr lang="en-US"/>
              <a:t>Conference Rooms</a:t>
            </a:r>
          </a:p>
          <a:p>
            <a:pPr marL="285750" indent="-285750">
              <a:buFont typeface="Arial" panose="020B0604020202020204" pitchFamily="34" charset="0"/>
              <a:buChar char="•"/>
            </a:pPr>
            <a:r>
              <a:rPr lang="en-US"/>
              <a:t>Faculty</a:t>
            </a:r>
          </a:p>
          <a:p>
            <a:pPr marL="285750" indent="-285750">
              <a:buFont typeface="Arial" panose="020B0604020202020204" pitchFamily="34" charset="0"/>
              <a:buChar char="•"/>
            </a:pPr>
            <a:r>
              <a:rPr lang="en-US"/>
              <a:t>Instructional Labs</a:t>
            </a:r>
          </a:p>
          <a:p>
            <a:pPr marL="285750" indent="-285750">
              <a:buFont typeface="Arial" panose="020B0604020202020204" pitchFamily="34" charset="0"/>
              <a:buChar char="•"/>
            </a:pPr>
            <a:r>
              <a:rPr lang="en-US"/>
              <a:t>Research Labs</a:t>
            </a:r>
          </a:p>
          <a:p>
            <a:pPr marL="285750" indent="-285750">
              <a:buFont typeface="Arial" panose="020B0604020202020204" pitchFamily="34" charset="0"/>
              <a:buChar char="•"/>
            </a:pPr>
            <a:r>
              <a:rPr lang="en-US"/>
              <a:t>Classrooms</a:t>
            </a:r>
          </a:p>
        </p:txBody>
      </p:sp>
      <p:pic>
        <p:nvPicPr>
          <p:cNvPr id="19" name="Picture Placeholder 13" descr="Apple Logo">
            <a:extLst>
              <a:ext uri="{FF2B5EF4-FFF2-40B4-BE49-F238E27FC236}">
                <a16:creationId xmlns:a16="http://schemas.microsoft.com/office/drawing/2014/main" id="{5C169E08-EEE7-FA4C-90D4-B77C9E366D9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51618" y="1005586"/>
            <a:ext cx="914400" cy="914400"/>
          </a:xfrm>
          <a:prstGeom prst="rect">
            <a:avLst/>
          </a:prstGeom>
        </p:spPr>
      </p:pic>
      <p:sp>
        <p:nvSpPr>
          <p:cNvPr id="18" name="Text Placeholder 17">
            <a:extLst>
              <a:ext uri="{FF2B5EF4-FFF2-40B4-BE49-F238E27FC236}">
                <a16:creationId xmlns:a16="http://schemas.microsoft.com/office/drawing/2014/main" id="{747902C9-2E41-E041-AA63-5345F047F0DB}"/>
              </a:ext>
            </a:extLst>
          </p:cNvPr>
          <p:cNvSpPr>
            <a:spLocks noGrp="1"/>
          </p:cNvSpPr>
          <p:nvPr>
            <p:ph type="body" sz="quarter" idx="24"/>
          </p:nvPr>
        </p:nvSpPr>
        <p:spPr>
          <a:xfrm>
            <a:off x="6651618" y="2081990"/>
            <a:ext cx="4572000" cy="377825"/>
          </a:xfrm>
        </p:spPr>
        <p:txBody>
          <a:bodyPr/>
          <a:lstStyle/>
          <a:p>
            <a:r>
              <a:rPr lang="en-US"/>
              <a:t>Out of Scope</a:t>
            </a:r>
          </a:p>
        </p:txBody>
      </p:sp>
      <p:sp>
        <p:nvSpPr>
          <p:cNvPr id="16" name="Rounded Rectangle 15">
            <a:extLst>
              <a:ext uri="{FF2B5EF4-FFF2-40B4-BE49-F238E27FC236}">
                <a16:creationId xmlns:a16="http://schemas.microsoft.com/office/drawing/2014/main" id="{88728C99-4CE7-214E-BE7C-4CDB593D4248}"/>
              </a:ext>
              <a:ext uri="{C183D7F6-B498-43B3-948B-1728B52AA6E4}">
                <adec:decorative xmlns:adec="http://schemas.microsoft.com/office/drawing/2017/decorative" val="1"/>
              </a:ext>
            </a:extLst>
          </p:cNvPr>
          <p:cNvSpPr/>
          <p:nvPr/>
        </p:nvSpPr>
        <p:spPr>
          <a:xfrm>
            <a:off x="6779212" y="2567746"/>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B283F88-4027-704A-8CB3-8E46ADFF6B69}"/>
              </a:ext>
            </a:extLst>
          </p:cNvPr>
          <p:cNvSpPr>
            <a:spLocks noGrp="1"/>
          </p:cNvSpPr>
          <p:nvPr>
            <p:ph type="body" sz="quarter" idx="25"/>
          </p:nvPr>
        </p:nvSpPr>
        <p:spPr>
          <a:xfrm>
            <a:off x="6651618" y="2704372"/>
            <a:ext cx="4822191" cy="3018919"/>
          </a:xfrm>
        </p:spPr>
        <p:txBody>
          <a:bodyPr/>
          <a:lstStyle/>
          <a:p>
            <a:pPr marL="285750" indent="-285750">
              <a:buFont typeface="Arial" panose="020B0604020202020204" pitchFamily="34" charset="0"/>
              <a:buChar char="•"/>
            </a:pPr>
            <a:r>
              <a:rPr lang="en-US"/>
              <a:t>Servers</a:t>
            </a:r>
          </a:p>
          <a:p>
            <a:pPr marL="285750" indent="-285750">
              <a:buFont typeface="Arial" panose="020B0604020202020204" pitchFamily="34" charset="0"/>
              <a:buChar char="•"/>
            </a:pPr>
            <a:r>
              <a:rPr lang="en-US"/>
              <a:t>Desktop phones used with MS Teams</a:t>
            </a:r>
          </a:p>
          <a:p>
            <a:pPr marL="285750" indent="-285750">
              <a:buFont typeface="Arial" panose="020B0604020202020204" pitchFamily="34" charset="0"/>
              <a:buChar char="•"/>
            </a:pPr>
            <a:r>
              <a:rPr lang="en-US"/>
              <a:t>Devices granted formal exception by ISO</a:t>
            </a:r>
          </a:p>
          <a:p>
            <a:pPr marL="285750" indent="-285750">
              <a:buFont typeface="Arial" panose="020B0604020202020204" pitchFamily="34" charset="0"/>
              <a:buChar char="•"/>
            </a:pPr>
            <a:r>
              <a:rPr lang="en-US"/>
              <a:t>Non-UTA owned devices such as s</a:t>
            </a:r>
            <a:r>
              <a:rPr lang="en-US" sz="1600"/>
              <a:t>tudent-owned devices and smartphones</a:t>
            </a:r>
          </a:p>
          <a:p>
            <a:pPr marL="285750" indent="-285750">
              <a:buFont typeface="Arial" panose="020B0604020202020204" pitchFamily="34" charset="0"/>
              <a:buChar char="•"/>
            </a:pPr>
            <a:r>
              <a:rPr lang="en-US" sz="1600"/>
              <a:t>MacOS, iOS, and Android devices</a:t>
            </a:r>
          </a:p>
          <a:p>
            <a:pPr marL="285750" indent="-285750">
              <a:buFont typeface="Arial" panose="020B0604020202020204" pitchFamily="34" charset="0"/>
              <a:buChar char="•"/>
            </a:pPr>
            <a:r>
              <a:rPr lang="en-US"/>
              <a:t>Anti-virus or anti-malware management on MacOS and iOS devices </a:t>
            </a:r>
          </a:p>
        </p:txBody>
      </p:sp>
    </p:spTree>
    <p:extLst>
      <p:ext uri="{BB962C8B-B14F-4D97-AF65-F5344CB8AC3E}">
        <p14:creationId xmlns:p14="http://schemas.microsoft.com/office/powerpoint/2010/main" val="16652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B3B686-B1BB-7141-AA4D-7743273A83E4}"/>
              </a:ext>
            </a:extLst>
          </p:cNvPr>
          <p:cNvSpPr>
            <a:spLocks noGrp="1"/>
          </p:cNvSpPr>
          <p:nvPr>
            <p:ph type="title" idx="4294967295"/>
          </p:nvPr>
        </p:nvSpPr>
        <p:spPr>
          <a:xfrm>
            <a:off x="838199" y="-1718856"/>
            <a:ext cx="10515600" cy="1325563"/>
          </a:xfrm>
        </p:spPr>
        <p:txBody>
          <a:bodyPr/>
          <a:lstStyle/>
          <a:p>
            <a:r>
              <a:rPr lang="en-US"/>
              <a:t>WEM Preparedness Toolkit</a:t>
            </a:r>
          </a:p>
        </p:txBody>
      </p:sp>
      <p:sp>
        <p:nvSpPr>
          <p:cNvPr id="8" name="Text Placeholder 7">
            <a:extLst>
              <a:ext uri="{FF2B5EF4-FFF2-40B4-BE49-F238E27FC236}">
                <a16:creationId xmlns:a16="http://schemas.microsoft.com/office/drawing/2014/main" id="{585755A2-C667-F940-ADE0-3EE26B05398F}"/>
              </a:ext>
            </a:extLst>
          </p:cNvPr>
          <p:cNvSpPr>
            <a:spLocks noGrp="1"/>
          </p:cNvSpPr>
          <p:nvPr>
            <p:ph type="body" sz="quarter" idx="12"/>
          </p:nvPr>
        </p:nvSpPr>
        <p:spPr>
          <a:xfrm>
            <a:off x="726025" y="3310424"/>
            <a:ext cx="10739949" cy="459828"/>
          </a:xfrm>
        </p:spPr>
        <p:txBody>
          <a:bodyPr/>
          <a:lstStyle/>
          <a:p>
            <a:pPr algn="ctr"/>
            <a:r>
              <a:rPr lang="en-US" sz="3600">
                <a:solidFill>
                  <a:schemeClr val="tx1"/>
                </a:solidFill>
              </a:rPr>
              <a:t>Windows Endpoint Management</a:t>
            </a:r>
          </a:p>
        </p:txBody>
      </p:sp>
      <p:sp>
        <p:nvSpPr>
          <p:cNvPr id="19" name="Rectangle 18">
            <a:extLst>
              <a:ext uri="{FF2B5EF4-FFF2-40B4-BE49-F238E27FC236}">
                <a16:creationId xmlns:a16="http://schemas.microsoft.com/office/drawing/2014/main" id="{18F9457B-7080-D441-AE39-2B738F545792}"/>
              </a:ext>
              <a:ext uri="{C183D7F6-B498-43B3-948B-1728B52AA6E4}">
                <adec:decorative xmlns:adec="http://schemas.microsoft.com/office/drawing/2017/decorative" val="1"/>
              </a:ext>
            </a:extLst>
          </p:cNvPr>
          <p:cNvSpPr/>
          <p:nvPr/>
        </p:nvSpPr>
        <p:spPr>
          <a:xfrm>
            <a:off x="0" y="4231356"/>
            <a:ext cx="12192000" cy="945931"/>
          </a:xfrm>
          <a:prstGeom prst="rect">
            <a:avLst/>
          </a:prstGeom>
          <a:solidFill>
            <a:srgbClr val="0059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FA1855-5D41-3942-8EE4-4F1E499268CB}"/>
              </a:ext>
            </a:extLst>
          </p:cNvPr>
          <p:cNvSpPr>
            <a:spLocks noGrp="1"/>
          </p:cNvSpPr>
          <p:nvPr>
            <p:ph sz="quarter" idx="10"/>
          </p:nvPr>
        </p:nvSpPr>
        <p:spPr>
          <a:xfrm>
            <a:off x="1503757" y="4276255"/>
            <a:ext cx="9184486" cy="653527"/>
          </a:xfrm>
        </p:spPr>
        <p:txBody>
          <a:bodyPr/>
          <a:lstStyle/>
          <a:p>
            <a:pPr algn="ctr"/>
            <a:r>
              <a:rPr lang="en-US" sz="5400" b="1"/>
              <a:t>Preparedness Toolkit</a:t>
            </a:r>
          </a:p>
        </p:txBody>
      </p:sp>
      <p:sp>
        <p:nvSpPr>
          <p:cNvPr id="2" name="Content Placeholder 1">
            <a:extLst>
              <a:ext uri="{FF2B5EF4-FFF2-40B4-BE49-F238E27FC236}">
                <a16:creationId xmlns:a16="http://schemas.microsoft.com/office/drawing/2014/main" id="{8B5FF5CE-5712-D34C-A338-303ACFA0DE84}"/>
              </a:ext>
            </a:extLst>
          </p:cNvPr>
          <p:cNvSpPr>
            <a:spLocks noGrp="1"/>
          </p:cNvSpPr>
          <p:nvPr>
            <p:ph sz="quarter" idx="11"/>
          </p:nvPr>
        </p:nvSpPr>
        <p:spPr>
          <a:xfrm>
            <a:off x="726025" y="5554001"/>
            <a:ext cx="10739949" cy="291886"/>
          </a:xfrm>
        </p:spPr>
        <p:txBody>
          <a:bodyPr>
            <a:noAutofit/>
          </a:bodyPr>
          <a:lstStyle/>
          <a:p>
            <a:pPr algn="ctr"/>
            <a:r>
              <a:rPr lang="en-US" sz="1600" b="1">
                <a:solidFill>
                  <a:schemeClr val="tx1"/>
                </a:solidFill>
              </a:rPr>
              <a:t>Office of Audit and Consulting Services  | Information Security Office  |  Office of Information Technology</a:t>
            </a:r>
          </a:p>
        </p:txBody>
      </p:sp>
      <p:grpSp>
        <p:nvGrpSpPr>
          <p:cNvPr id="16" name="Group 15">
            <a:extLst>
              <a:ext uri="{FF2B5EF4-FFF2-40B4-BE49-F238E27FC236}">
                <a16:creationId xmlns:a16="http://schemas.microsoft.com/office/drawing/2014/main" id="{6C4992A6-13BC-F84C-AA53-E78A95D62FD3}"/>
              </a:ext>
              <a:ext uri="{C183D7F6-B498-43B3-948B-1728B52AA6E4}">
                <adec:decorative xmlns:adec="http://schemas.microsoft.com/office/drawing/2017/decorative" val="1"/>
              </a:ext>
            </a:extLst>
          </p:cNvPr>
          <p:cNvGrpSpPr>
            <a:grpSpLocks noChangeAspect="1"/>
          </p:cNvGrpSpPr>
          <p:nvPr/>
        </p:nvGrpSpPr>
        <p:grpSpPr>
          <a:xfrm>
            <a:off x="2346037" y="945470"/>
            <a:ext cx="7499926" cy="1600200"/>
            <a:chOff x="0" y="351913"/>
            <a:chExt cx="11785600" cy="2514600"/>
          </a:xfrm>
        </p:grpSpPr>
        <p:pic>
          <p:nvPicPr>
            <p:cNvPr id="6" name="Picture 5">
              <a:extLst>
                <a:ext uri="{FF2B5EF4-FFF2-40B4-BE49-F238E27FC236}">
                  <a16:creationId xmlns:a16="http://schemas.microsoft.com/office/drawing/2014/main" id="{8E745B38-F32A-0447-BF66-26F490AFEBAB}"/>
                </a:ext>
              </a:extLst>
            </p:cNvPr>
            <p:cNvPicPr>
              <a:picLocks noChangeAspect="1"/>
            </p:cNvPicPr>
            <p:nvPr/>
          </p:nvPicPr>
          <p:blipFill>
            <a:blip r:embed="rId4"/>
            <a:stretch>
              <a:fillRect/>
            </a:stretch>
          </p:blipFill>
          <p:spPr>
            <a:xfrm>
              <a:off x="0" y="351913"/>
              <a:ext cx="2514600" cy="2514600"/>
            </a:xfrm>
            <a:prstGeom prst="rect">
              <a:avLst/>
            </a:prstGeom>
          </p:spPr>
        </p:pic>
        <p:pic>
          <p:nvPicPr>
            <p:cNvPr id="9" name="Picture 8">
              <a:extLst>
                <a:ext uri="{FF2B5EF4-FFF2-40B4-BE49-F238E27FC236}">
                  <a16:creationId xmlns:a16="http://schemas.microsoft.com/office/drawing/2014/main" id="{C1E8CE53-A5EB-974F-BAC5-286E526D2066}"/>
                </a:ext>
              </a:extLst>
            </p:cNvPr>
            <p:cNvPicPr>
              <a:picLocks noChangeAspect="1"/>
            </p:cNvPicPr>
            <p:nvPr/>
          </p:nvPicPr>
          <p:blipFill>
            <a:blip r:embed="rId5"/>
            <a:stretch>
              <a:fillRect/>
            </a:stretch>
          </p:blipFill>
          <p:spPr>
            <a:xfrm>
              <a:off x="3090333" y="351913"/>
              <a:ext cx="2514600" cy="2514600"/>
            </a:xfrm>
            <a:prstGeom prst="rect">
              <a:avLst/>
            </a:prstGeom>
          </p:spPr>
        </p:pic>
        <p:pic>
          <p:nvPicPr>
            <p:cNvPr id="11" name="Picture 10">
              <a:extLst>
                <a:ext uri="{FF2B5EF4-FFF2-40B4-BE49-F238E27FC236}">
                  <a16:creationId xmlns:a16="http://schemas.microsoft.com/office/drawing/2014/main" id="{61BE4E62-89B3-534E-B1F0-76A407B4CED0}"/>
                </a:ext>
              </a:extLst>
            </p:cNvPr>
            <p:cNvPicPr>
              <a:picLocks noChangeAspect="1"/>
            </p:cNvPicPr>
            <p:nvPr/>
          </p:nvPicPr>
          <p:blipFill>
            <a:blip r:embed="rId6"/>
            <a:stretch>
              <a:fillRect/>
            </a:stretch>
          </p:blipFill>
          <p:spPr>
            <a:xfrm>
              <a:off x="6180666" y="351913"/>
              <a:ext cx="2514600" cy="2514600"/>
            </a:xfrm>
            <a:prstGeom prst="rect">
              <a:avLst/>
            </a:prstGeom>
          </p:spPr>
        </p:pic>
        <p:pic>
          <p:nvPicPr>
            <p:cNvPr id="13" name="Picture 12">
              <a:extLst>
                <a:ext uri="{FF2B5EF4-FFF2-40B4-BE49-F238E27FC236}">
                  <a16:creationId xmlns:a16="http://schemas.microsoft.com/office/drawing/2014/main" id="{89114753-646A-4840-9E72-90BDEBEE4787}"/>
                </a:ext>
              </a:extLst>
            </p:cNvPr>
            <p:cNvPicPr>
              <a:picLocks noChangeAspect="1"/>
            </p:cNvPicPr>
            <p:nvPr/>
          </p:nvPicPr>
          <p:blipFill>
            <a:blip r:embed="rId7"/>
            <a:stretch>
              <a:fillRect/>
            </a:stretch>
          </p:blipFill>
          <p:spPr>
            <a:xfrm>
              <a:off x="9271000" y="351913"/>
              <a:ext cx="2514600" cy="2514600"/>
            </a:xfrm>
            <a:prstGeom prst="rect">
              <a:avLst/>
            </a:prstGeom>
          </p:spPr>
        </p:pic>
      </p:grpSp>
    </p:spTree>
    <p:extLst>
      <p:ext uri="{BB962C8B-B14F-4D97-AF65-F5344CB8AC3E}">
        <p14:creationId xmlns:p14="http://schemas.microsoft.com/office/powerpoint/2010/main" val="122142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Understand the Benefits of the Endpoint Management</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sz="2000"/>
              <a:t>Support from </a:t>
            </a:r>
            <a:br>
              <a:rPr lang="en-US" sz="2000"/>
            </a:br>
            <a:r>
              <a:rPr lang="en-US" sz="2000"/>
              <a:t>Any Location</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Allows users to access support </a:t>
            </a:r>
            <a:br>
              <a:rPr lang="en-US"/>
            </a:br>
            <a:r>
              <a:rPr lang="en-US"/>
              <a:t>from various locations by troubleshooting issues through a secure online console</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sz="2000"/>
              <a:t>Automatic Installation</a:t>
            </a:r>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a:xfrm>
            <a:off x="3589096" y="3683388"/>
            <a:ext cx="2336216" cy="1924320"/>
          </a:xfrm>
        </p:spPr>
        <p:txBody>
          <a:bodyPr/>
          <a:lstStyle/>
          <a:p>
            <a:r>
              <a:rPr lang="en-US"/>
              <a:t>Increases access </a:t>
            </a:r>
            <a:br>
              <a:rPr lang="en-US"/>
            </a:br>
            <a:r>
              <a:rPr lang="en-US"/>
              <a:t>to applications by automatically installing software on any UTA-owned Windows device from any location</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sz="2000"/>
              <a:t>Productivity </a:t>
            </a:r>
            <a:br>
              <a:rPr lang="en-US" sz="2000"/>
            </a:br>
            <a:r>
              <a:rPr lang="en-US" sz="2000"/>
              <a:t>and Availability</a:t>
            </a:r>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415980" cy="1915924"/>
          </a:xfrm>
        </p:spPr>
        <p:txBody>
          <a:bodyPr/>
          <a:lstStyle/>
          <a:p>
            <a:r>
              <a:rPr lang="en-US"/>
              <a:t>Increases productivity by automating routine tasks and providing access to software and security policies through an online console</a:t>
            </a:r>
          </a:p>
          <a:p>
            <a:endParaRPr lang="en-US"/>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p:txBody>
          <a:bodyPr>
            <a:normAutofit/>
          </a:bodyPr>
          <a:lstStyle/>
          <a:p>
            <a:r>
              <a:rPr lang="en-US" sz="2000"/>
              <a:t>Protection </a:t>
            </a:r>
            <a:br>
              <a:rPr lang="en-US" sz="2000"/>
            </a:br>
            <a:r>
              <a:rPr lang="en-US" sz="2000"/>
              <a:t>and Security</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p:txBody>
          <a:bodyPr/>
          <a:lstStyle/>
          <a:p>
            <a:r>
              <a:rPr lang="en-US"/>
              <a:t>Ensures devices are running properly and securely with the latest security updates, anti-viruses, and security patches</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3">
            <a:extLst>
              <a:ext uri="{96DAC541-7B7A-43D3-8B79-37D633B846F1}">
                <asvg:svgBlip xmlns:asvg="http://schemas.microsoft.com/office/drawing/2016/SVG/main" r:embed="rId4"/>
              </a:ext>
            </a:extLst>
          </a:blip>
          <a:srcRect l="752" r="752"/>
          <a:stretch>
            <a:fillRect/>
          </a:stretch>
        </p:blipFill>
        <p:spPr/>
      </p:pic>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5">
            <a:extLst>
              <a:ext uri="{96DAC541-7B7A-43D3-8B79-37D633B846F1}">
                <asvg:svgBlip xmlns:asvg="http://schemas.microsoft.com/office/drawing/2016/SVG/main" r:embed="rId6"/>
              </a:ext>
            </a:extLst>
          </a:blip>
          <a:srcRect l="814" r="814"/>
          <a:stretch>
            <a:fillRect/>
          </a:stretch>
        </p:blipFill>
        <p:spPr/>
      </p:pic>
      <p:pic>
        <p:nvPicPr>
          <p:cNvPr id="22" name="Picture Placeholder 21">
            <a:extLst>
              <a:ext uri="{FF2B5EF4-FFF2-40B4-BE49-F238E27FC236}">
                <a16:creationId xmlns:a16="http://schemas.microsoft.com/office/drawing/2014/main" id="{7C6158E8-78BD-8040-8EDA-E4637D4AF538}"/>
              </a:ext>
              <a:ext uri="{C183D7F6-B498-43B3-948B-1728B52AA6E4}">
                <adec:decorative xmlns:adec="http://schemas.microsoft.com/office/drawing/2017/decorative" val="1"/>
              </a:ext>
            </a:extLst>
          </p:cNvPr>
          <p:cNvPicPr>
            <a:picLocks noGrp="1" noChangeAspect="1"/>
          </p:cNvPicPr>
          <p:nvPr>
            <p:ph type="pic" sz="quarter" idx="25"/>
          </p:nvPr>
        </p:nvPicPr>
        <p:blipFill>
          <a:blip r:embed="rId7">
            <a:extLst>
              <a:ext uri="{96DAC541-7B7A-43D3-8B79-37D633B846F1}">
                <asvg:svgBlip xmlns:asvg="http://schemas.microsoft.com/office/drawing/2016/SVG/main" r:embed="rId8"/>
              </a:ext>
            </a:extLst>
          </a:blip>
          <a:srcRect l="752" r="752"/>
          <a:stretch>
            <a:fillRect/>
          </a:stretch>
        </p:blipFill>
        <p:spPr/>
      </p:pic>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9">
            <a:extLst>
              <a:ext uri="{96DAC541-7B7A-43D3-8B79-37D633B846F1}">
                <asvg:svgBlip xmlns:asvg="http://schemas.microsoft.com/office/drawing/2016/SVG/main" r:embed="rId10"/>
              </a:ext>
            </a:extLst>
          </a:blip>
          <a:srcRect l="752" r="752"/>
          <a:stretch>
            <a:fillRect/>
          </a:stretch>
        </p:blipFill>
        <p:spPr/>
      </p:pic>
      <p:sp>
        <p:nvSpPr>
          <p:cNvPr id="15" name="Rounded Rectangle 14">
            <a:extLst>
              <a:ext uri="{FF2B5EF4-FFF2-40B4-BE49-F238E27FC236}">
                <a16:creationId xmlns:a16="http://schemas.microsoft.com/office/drawing/2014/main" id="{1968EDA3-A3DF-6C4D-9015-81089CA42137}"/>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7" name="Rounded Rectangle 16">
            <a:extLst>
              <a:ext uri="{FF2B5EF4-FFF2-40B4-BE49-F238E27FC236}">
                <a16:creationId xmlns:a16="http://schemas.microsoft.com/office/drawing/2014/main" id="{4D82A5AA-81D1-0D44-9F57-79F75CF730EA}"/>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DCB7F9C-296E-A342-913E-1C85B071C964}"/>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D74E06D-AC73-0B42-A95D-425851EAE4D6}"/>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33584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Prepare Your Device					      (~2 hours)</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sz="2000"/>
              <a:t>Back Up </a:t>
            </a:r>
            <a:r>
              <a:rPr lang="en-US"/>
              <a:t>F</a:t>
            </a:r>
            <a:r>
              <a:rPr lang="en-US" sz="2000"/>
              <a:t>iles</a:t>
            </a:r>
            <a:br>
              <a:rPr lang="en-US" sz="2000"/>
            </a:br>
            <a:r>
              <a:rPr lang="en-US" sz="2000"/>
              <a:t>and Folders</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Prepare for the upgrade by using OneDrive to </a:t>
            </a:r>
            <a:r>
              <a:rPr lang="en-US">
                <a:hlinkClick r:id="rId2"/>
              </a:rPr>
              <a:t>back </a:t>
            </a:r>
            <a:br>
              <a:rPr lang="en-US">
                <a:hlinkClick r:id="rId2"/>
              </a:rPr>
            </a:br>
            <a:r>
              <a:rPr lang="en-US">
                <a:hlinkClick r:id="rId2"/>
              </a:rPr>
              <a:t>up files and folders </a:t>
            </a:r>
            <a:r>
              <a:rPr lang="en-US"/>
              <a:t>saved on your device.</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sz="2000"/>
              <a:t>Document</a:t>
            </a:r>
            <a:br>
              <a:rPr lang="en-US" sz="2000"/>
            </a:br>
            <a:r>
              <a:rPr lang="en-US"/>
              <a:t>Software</a:t>
            </a:r>
            <a:endParaRPr lang="en-US" sz="2000"/>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hlinkClick r:id="rId3"/>
              </a:rPr>
              <a:t>Document software </a:t>
            </a:r>
            <a:r>
              <a:rPr lang="en-US"/>
              <a:t>that will not be installed after the update (including </a:t>
            </a:r>
            <a:br>
              <a:rPr lang="en-US"/>
            </a:br>
            <a:r>
              <a:rPr lang="en-US"/>
              <a:t>purchased and </a:t>
            </a:r>
            <a:br>
              <a:rPr lang="en-US"/>
            </a:br>
            <a:r>
              <a:rPr lang="en-US"/>
              <a:t>free applications.)</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sz="2000"/>
              <a:t>Identify</a:t>
            </a:r>
            <a:br>
              <a:rPr lang="en-US" sz="2000"/>
            </a:br>
            <a:r>
              <a:rPr lang="en-US" sz="2000"/>
              <a:t>License Keys</a:t>
            </a:r>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197100" cy="1915924"/>
          </a:xfrm>
        </p:spPr>
        <p:txBody>
          <a:bodyPr/>
          <a:lstStyle/>
          <a:p>
            <a:r>
              <a:rPr lang="en-US"/>
              <a:t>Identify license keys that are required to reinstall applications. See the software vendor for more information.</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p:txBody>
          <a:bodyPr>
            <a:normAutofit/>
          </a:bodyPr>
          <a:lstStyle/>
          <a:p>
            <a:r>
              <a:rPr lang="en-US" sz="2000"/>
              <a:t>Sign Out</a:t>
            </a:r>
            <a:br>
              <a:rPr lang="en-US" sz="2000"/>
            </a:br>
            <a:r>
              <a:rPr lang="en-US" sz="2000"/>
              <a:t>of Applications</a:t>
            </a:r>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99438" cy="1915924"/>
          </a:xfrm>
        </p:spPr>
        <p:txBody>
          <a:bodyPr/>
          <a:lstStyle/>
          <a:p>
            <a:r>
              <a:rPr lang="en-US"/>
              <a:t>Sign out of applications associated with your email account, such as Adobe Creative Cloud.</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l="777" r="777"/>
          <a:stretch/>
        </p:blipFill>
        <p:spPr>
          <a:xfrm>
            <a:off x="4103046" y="985083"/>
            <a:ext cx="1247933" cy="1267643"/>
          </a:xfrm>
        </p:spPr>
      </p:pic>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6">
            <a:extLst>
              <a:ext uri="{96DAC541-7B7A-43D3-8B79-37D633B846F1}">
                <asvg:svgBlip xmlns:asvg="http://schemas.microsoft.com/office/drawing/2016/SVG/main" r:embed="rId7"/>
              </a:ext>
            </a:extLst>
          </a:blip>
          <a:srcRect l="777" r="777"/>
          <a:stretch/>
        </p:blipFill>
        <p:spPr>
          <a:xfrm>
            <a:off x="6862461" y="975228"/>
            <a:ext cx="1247933" cy="1267643"/>
          </a:xfrm>
        </p:spPr>
      </p:pic>
      <p:pic>
        <p:nvPicPr>
          <p:cNvPr id="22" name="Picture Placeholder 21">
            <a:extLst>
              <a:ext uri="{FF2B5EF4-FFF2-40B4-BE49-F238E27FC236}">
                <a16:creationId xmlns:a16="http://schemas.microsoft.com/office/drawing/2014/main" id="{7C6158E8-78BD-8040-8EDA-E4637D4AF538}"/>
              </a:ext>
              <a:ext uri="{C183D7F6-B498-43B3-948B-1728B52AA6E4}">
                <adec:decorative xmlns:adec="http://schemas.microsoft.com/office/drawing/2017/decorative" val="1"/>
              </a:ext>
            </a:extLst>
          </p:cNvPr>
          <p:cNvPicPr>
            <a:picLocks noGrp="1" noChangeAspect="1"/>
          </p:cNvPicPr>
          <p:nvPr>
            <p:ph type="pic" sz="quarter" idx="25"/>
          </p:nvPr>
        </p:nvPicPr>
        <p:blipFill>
          <a:blip r:embed="rId8">
            <a:extLst>
              <a:ext uri="{96DAC541-7B7A-43D3-8B79-37D633B846F1}">
                <asvg:svgBlip xmlns:asvg="http://schemas.microsoft.com/office/drawing/2016/SVG/main" r:embed="rId9"/>
              </a:ext>
            </a:extLst>
          </a:blip>
          <a:srcRect l="777" r="777"/>
          <a:stretch/>
        </p:blipFill>
        <p:spPr>
          <a:xfrm>
            <a:off x="9684707" y="982090"/>
            <a:ext cx="1247933" cy="1267643"/>
          </a:xfrm>
        </p:spPr>
      </p:pic>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10">
            <a:extLst>
              <a:ext uri="{96DAC541-7B7A-43D3-8B79-37D633B846F1}">
                <asvg:svgBlip xmlns:asvg="http://schemas.microsoft.com/office/drawing/2016/SVG/main" r:embed="rId11"/>
              </a:ext>
            </a:extLst>
          </a:blip>
          <a:srcRect l="777" r="777"/>
          <a:stretch/>
        </p:blipFill>
        <p:spPr>
          <a:xfrm>
            <a:off x="1229046" y="982089"/>
            <a:ext cx="1247933" cy="1267643"/>
          </a:xfrm>
        </p:spPr>
      </p:pic>
      <p:sp>
        <p:nvSpPr>
          <p:cNvPr id="15" name="Rounded Rectangle 14">
            <a:extLst>
              <a:ext uri="{FF2B5EF4-FFF2-40B4-BE49-F238E27FC236}">
                <a16:creationId xmlns:a16="http://schemas.microsoft.com/office/drawing/2014/main" id="{3ECB4487-3460-EF43-A477-1630D86FE6CA}"/>
              </a:ext>
              <a:ext uri="{C183D7F6-B498-43B3-948B-1728B52AA6E4}">
                <adec:decorative xmlns:adec="http://schemas.microsoft.com/office/drawing/2017/decorative" val="1"/>
              </a:ext>
            </a:extLst>
          </p:cNvPr>
          <p:cNvSpPr/>
          <p:nvPr/>
        </p:nvSpPr>
        <p:spPr>
          <a:xfrm>
            <a:off x="861174" y="3498752"/>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7" name="Rounded Rectangle 16">
            <a:extLst>
              <a:ext uri="{FF2B5EF4-FFF2-40B4-BE49-F238E27FC236}">
                <a16:creationId xmlns:a16="http://schemas.microsoft.com/office/drawing/2014/main" id="{4E3A3172-2BCB-DB44-A395-C5014A4DACA7}"/>
              </a:ext>
              <a:ext uri="{C183D7F6-B498-43B3-948B-1728B52AA6E4}">
                <adec:decorative xmlns:adec="http://schemas.microsoft.com/office/drawing/2017/decorative" val="1"/>
              </a:ext>
            </a:extLst>
          </p:cNvPr>
          <p:cNvSpPr/>
          <p:nvPr/>
        </p:nvSpPr>
        <p:spPr>
          <a:xfrm>
            <a:off x="6494588" y="3498752"/>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FAF0CD6-127B-A940-87BC-59BB43202D2B}"/>
              </a:ext>
              <a:ext uri="{C183D7F6-B498-43B3-948B-1728B52AA6E4}">
                <adec:decorative xmlns:adec="http://schemas.microsoft.com/office/drawing/2017/decorative" val="1"/>
              </a:ext>
            </a:extLst>
          </p:cNvPr>
          <p:cNvSpPr/>
          <p:nvPr/>
        </p:nvSpPr>
        <p:spPr>
          <a:xfrm>
            <a:off x="9311296" y="3498752"/>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648B9132-D6B9-1949-9AF1-3CFFAED52184}"/>
              </a:ext>
              <a:ext uri="{C183D7F6-B498-43B3-948B-1728B52AA6E4}">
                <adec:decorative xmlns:adec="http://schemas.microsoft.com/office/drawing/2017/decorative" val="1"/>
              </a:ext>
            </a:extLst>
          </p:cNvPr>
          <p:cNvSpPr/>
          <p:nvPr/>
        </p:nvSpPr>
        <p:spPr>
          <a:xfrm>
            <a:off x="3677881" y="3498752"/>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290188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Know What Happens During the Update</a:t>
            </a:r>
          </a:p>
        </p:txBody>
      </p:sp>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a:xfrm>
            <a:off x="754463" y="2724734"/>
            <a:ext cx="2377620" cy="722430"/>
          </a:xfrm>
        </p:spPr>
        <p:txBody>
          <a:bodyPr>
            <a:normAutofit/>
          </a:bodyPr>
          <a:lstStyle/>
          <a:p>
            <a:r>
              <a:rPr lang="en-US"/>
              <a:t>OIT - Reimage and Update</a:t>
            </a:r>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OIT will reimage your device(s). Files, folders, applications, and settings will </a:t>
            </a:r>
            <a:br>
              <a:rPr lang="en-US"/>
            </a:br>
            <a:r>
              <a:rPr lang="en-US"/>
              <a:t>be deleted to apply the update.</a:t>
            </a:r>
          </a:p>
        </p:txBody>
      </p:sp>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a:t>OIT - Erase Device for Reset</a:t>
            </a:r>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t>Files, folders, applications, and settings will be erased and no longer available unless they were </a:t>
            </a:r>
            <a:r>
              <a:rPr lang="en-US">
                <a:hlinkClick r:id="rId3"/>
              </a:rPr>
              <a:t>backed up</a:t>
            </a:r>
            <a:r>
              <a:rPr lang="en-US"/>
              <a:t>.</a:t>
            </a:r>
          </a:p>
        </p:txBody>
      </p:sp>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a:t>OIT - Reset to Factory Settings</a:t>
            </a:r>
            <a:endParaRPr lang="en-US" sz="2000"/>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197100" cy="1915924"/>
          </a:xfrm>
        </p:spPr>
        <p:txBody>
          <a:bodyPr/>
          <a:lstStyle/>
          <a:p>
            <a:r>
              <a:rPr lang="en-US"/>
              <a:t>Your device(s) will be reset to factory settings. Windows and </a:t>
            </a:r>
            <a:r>
              <a:rPr lang="en-US">
                <a:hlinkClick r:id="rId4"/>
              </a:rPr>
              <a:t>some critical applications</a:t>
            </a:r>
            <a:r>
              <a:rPr lang="en-US"/>
              <a:t> will be pre-installed.</a:t>
            </a:r>
          </a:p>
        </p:txBody>
      </p:sp>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a:xfrm>
            <a:off x="9204585" y="2724666"/>
            <a:ext cx="2427398" cy="722430"/>
          </a:xfrm>
        </p:spPr>
        <p:txBody>
          <a:bodyPr>
            <a:normAutofit/>
          </a:bodyPr>
          <a:lstStyle/>
          <a:p>
            <a:r>
              <a:rPr lang="en-US" sz="2000"/>
              <a:t>You - Download Files from</a:t>
            </a:r>
            <a:r>
              <a:rPr lang="en-US"/>
              <a:t> Backup</a:t>
            </a:r>
            <a:endParaRPr lang="en-US" sz="2000"/>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32952" cy="1915924"/>
          </a:xfrm>
        </p:spPr>
        <p:txBody>
          <a:bodyPr/>
          <a:lstStyle/>
          <a:p>
            <a:r>
              <a:rPr lang="en-US"/>
              <a:t>You will need to </a:t>
            </a:r>
            <a:r>
              <a:rPr lang="en-US">
                <a:hlinkClick r:id="rId3"/>
              </a:rPr>
              <a:t>download and sync </a:t>
            </a:r>
            <a:r>
              <a:rPr lang="en-US"/>
              <a:t>files and folders from your backup location in OneDrive and reinstall applications.</a:t>
            </a:r>
          </a:p>
        </p:txBody>
      </p:sp>
      <p:pic>
        <p:nvPicPr>
          <p:cNvPr id="30" name="Picture Placeholder 29">
            <a:extLst>
              <a:ext uri="{FF2B5EF4-FFF2-40B4-BE49-F238E27FC236}">
                <a16:creationId xmlns:a16="http://schemas.microsoft.com/office/drawing/2014/main" id="{F0BC1ECB-06B1-6D40-AB23-8B2229DB9E12}"/>
              </a:ext>
              <a:ext uri="{C183D7F6-B498-43B3-948B-1728B52AA6E4}">
                <adec:decorative xmlns:adec="http://schemas.microsoft.com/office/drawing/2017/decorative" val="1"/>
              </a:ext>
            </a:extLst>
          </p:cNvPr>
          <p:cNvPicPr>
            <a:picLocks noGrp="1" noChangeAspect="1"/>
          </p:cNvPicPr>
          <p:nvPr>
            <p:ph type="pic" sz="quarter" idx="26"/>
          </p:nvPr>
        </p:nvPicPr>
        <p:blipFill>
          <a:blip r:embed="rId5">
            <a:extLst>
              <a:ext uri="{96DAC541-7B7A-43D3-8B79-37D633B846F1}">
                <asvg:svgBlip xmlns:asvg="http://schemas.microsoft.com/office/drawing/2016/SVG/main" r:embed="rId6"/>
              </a:ext>
            </a:extLst>
          </a:blip>
          <a:srcRect l="777" r="777"/>
          <a:stretch/>
        </p:blipFill>
        <p:spPr>
          <a:xfrm>
            <a:off x="1229046" y="982089"/>
            <a:ext cx="1247933" cy="1267643"/>
          </a:xfrm>
        </p:spPr>
      </p:pic>
      <p:pic>
        <p:nvPicPr>
          <p:cNvPr id="28" name="Picture Placeholder 27">
            <a:extLst>
              <a:ext uri="{FF2B5EF4-FFF2-40B4-BE49-F238E27FC236}">
                <a16:creationId xmlns:a16="http://schemas.microsoft.com/office/drawing/2014/main" id="{AF97B173-0EE5-7545-84F8-79EEE7C806BF}"/>
              </a:ext>
              <a:ext uri="{C183D7F6-B498-43B3-948B-1728B52AA6E4}">
                <adec:decorative xmlns:adec="http://schemas.microsoft.com/office/drawing/2017/decorative" val="1"/>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l="777" r="777"/>
          <a:stretch/>
        </p:blipFill>
        <p:spPr>
          <a:xfrm>
            <a:off x="4103046" y="985083"/>
            <a:ext cx="1247933" cy="1267643"/>
          </a:xfrm>
        </p:spPr>
      </p:pic>
      <p:pic>
        <p:nvPicPr>
          <p:cNvPr id="24" name="Picture Placeholder 23">
            <a:extLst>
              <a:ext uri="{FF2B5EF4-FFF2-40B4-BE49-F238E27FC236}">
                <a16:creationId xmlns:a16="http://schemas.microsoft.com/office/drawing/2014/main" id="{A47763D1-BC58-7846-BEB6-6EE8425C1618}"/>
              </a:ext>
              <a:ext uri="{C183D7F6-B498-43B3-948B-1728B52AA6E4}">
                <adec:decorative xmlns:adec="http://schemas.microsoft.com/office/drawing/2017/decorative" val="1"/>
              </a:ext>
            </a:extLst>
          </p:cNvPr>
          <p:cNvPicPr>
            <a:picLocks noGrp="1" noChangeAspect="1"/>
          </p:cNvPicPr>
          <p:nvPr>
            <p:ph type="pic" sz="quarter" idx="24"/>
          </p:nvPr>
        </p:nvPicPr>
        <p:blipFill>
          <a:blip r:embed="rId9">
            <a:extLst>
              <a:ext uri="{96DAC541-7B7A-43D3-8B79-37D633B846F1}">
                <asvg:svgBlip xmlns:asvg="http://schemas.microsoft.com/office/drawing/2016/SVG/main" r:embed="rId10"/>
              </a:ext>
            </a:extLst>
          </a:blip>
          <a:srcRect l="777" r="777"/>
          <a:stretch/>
        </p:blipFill>
        <p:spPr>
          <a:xfrm>
            <a:off x="6862461" y="975228"/>
            <a:ext cx="1247933" cy="1267643"/>
          </a:xfrm>
        </p:spPr>
      </p:pic>
      <p:pic>
        <p:nvPicPr>
          <p:cNvPr id="26" name="Picture Placeholder 25">
            <a:extLst>
              <a:ext uri="{FF2B5EF4-FFF2-40B4-BE49-F238E27FC236}">
                <a16:creationId xmlns:a16="http://schemas.microsoft.com/office/drawing/2014/main" id="{C12DBFA0-2551-9D47-80D3-52C6D705FBF4}"/>
              </a:ext>
              <a:ext uri="{C183D7F6-B498-43B3-948B-1728B52AA6E4}">
                <adec:decorative xmlns:adec="http://schemas.microsoft.com/office/drawing/2017/decorative" val="1"/>
              </a:ext>
            </a:extLst>
          </p:cNvPr>
          <p:cNvPicPr>
            <a:picLocks noGrp="1" noChangeAspect="1"/>
          </p:cNvPicPr>
          <p:nvPr>
            <p:ph type="pic" sz="quarter" idx="25"/>
          </p:nvPr>
        </p:nvPicPr>
        <p:blipFill>
          <a:blip r:embed="rId11">
            <a:extLst>
              <a:ext uri="{96DAC541-7B7A-43D3-8B79-37D633B846F1}">
                <asvg:svgBlip xmlns:asvg="http://schemas.microsoft.com/office/drawing/2016/SVG/main" r:embed="rId12"/>
              </a:ext>
            </a:extLst>
          </a:blip>
          <a:srcRect l="777" r="777"/>
          <a:stretch/>
        </p:blipFill>
        <p:spPr>
          <a:xfrm>
            <a:off x="9684707" y="982090"/>
            <a:ext cx="1247933" cy="1267643"/>
          </a:xfrm>
        </p:spPr>
      </p:pic>
      <p:sp>
        <p:nvSpPr>
          <p:cNvPr id="15" name="Rounded Rectangle 14">
            <a:extLst>
              <a:ext uri="{FF2B5EF4-FFF2-40B4-BE49-F238E27FC236}">
                <a16:creationId xmlns:a16="http://schemas.microsoft.com/office/drawing/2014/main" id="{DAD133FD-812A-2649-A0EC-11C30ADE61DD}"/>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16" name="Rounded Rectangle 15">
            <a:extLst>
              <a:ext uri="{FF2B5EF4-FFF2-40B4-BE49-F238E27FC236}">
                <a16:creationId xmlns:a16="http://schemas.microsoft.com/office/drawing/2014/main" id="{E9710647-63EC-A444-87CD-92C89A4C40CE}"/>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C249C4D-56DC-834B-A1E5-1B5249DF6FF7}"/>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FDBAB95-23E8-B344-9C03-3678B45FDEA4}"/>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51368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803FFC-EAEB-B64A-A842-925AF915A2A3}"/>
              </a:ext>
            </a:extLst>
          </p:cNvPr>
          <p:cNvSpPr>
            <a:spLocks noGrp="1"/>
          </p:cNvSpPr>
          <p:nvPr>
            <p:ph type="title"/>
          </p:nvPr>
        </p:nvSpPr>
        <p:spPr/>
        <p:txBody>
          <a:bodyPr/>
          <a:lstStyle/>
          <a:p>
            <a:r>
              <a:rPr lang="en-US"/>
              <a:t>Schedule an Appointment		       (~15 to 30 minutes)</a:t>
            </a:r>
          </a:p>
        </p:txBody>
      </p:sp>
      <p:pic>
        <p:nvPicPr>
          <p:cNvPr id="16" name="Picture Placeholder 15">
            <a:extLst>
              <a:ext uri="{FF2B5EF4-FFF2-40B4-BE49-F238E27FC236}">
                <a16:creationId xmlns:a16="http://schemas.microsoft.com/office/drawing/2014/main" id="{A6C0C79D-C757-AF45-B82F-774C1242FA90}"/>
              </a:ext>
              <a:ext uri="{C183D7F6-B498-43B3-948B-1728B52AA6E4}">
                <adec:decorative xmlns:adec="http://schemas.microsoft.com/office/drawing/2017/decorative" val="1"/>
              </a:ext>
            </a:extLst>
          </p:cNvPr>
          <p:cNvPicPr>
            <a:picLocks noGrp="1" noChangeAspect="1"/>
          </p:cNvPicPr>
          <p:nvPr>
            <p:ph type="pic" sz="quarter" idx="26"/>
          </p:nvPr>
        </p:nvPicPr>
        <p:blipFill>
          <a:blip r:embed="rId2">
            <a:extLst>
              <a:ext uri="{96DAC541-7B7A-43D3-8B79-37D633B846F1}">
                <asvg:svgBlip xmlns:asvg="http://schemas.microsoft.com/office/drawing/2016/SVG/main" r:embed="rId3"/>
              </a:ext>
            </a:extLst>
          </a:blip>
          <a:srcRect l="777" r="777"/>
          <a:stretch/>
        </p:blipFill>
        <p:spPr>
          <a:xfrm>
            <a:off x="1229046" y="982089"/>
            <a:ext cx="1247933" cy="1267643"/>
          </a:xfrm>
        </p:spPr>
      </p:pic>
      <p:sp>
        <p:nvSpPr>
          <p:cNvPr id="2" name="Text Placeholder 1">
            <a:extLst>
              <a:ext uri="{FF2B5EF4-FFF2-40B4-BE49-F238E27FC236}">
                <a16:creationId xmlns:a16="http://schemas.microsoft.com/office/drawing/2014/main" id="{347FB9A3-9FB9-7346-AABF-C862379638AF}"/>
              </a:ext>
            </a:extLst>
          </p:cNvPr>
          <p:cNvSpPr>
            <a:spLocks noGrp="1"/>
          </p:cNvSpPr>
          <p:nvPr>
            <p:ph type="body" sz="quarter" idx="14"/>
          </p:nvPr>
        </p:nvSpPr>
        <p:spPr/>
        <p:txBody>
          <a:bodyPr>
            <a:normAutofit/>
          </a:bodyPr>
          <a:lstStyle/>
          <a:p>
            <a:r>
              <a:rPr lang="en-US" sz="2000"/>
              <a:t>Fill Out Device Readiness Form</a:t>
            </a:r>
          </a:p>
        </p:txBody>
      </p:sp>
      <p:sp>
        <p:nvSpPr>
          <p:cNvPr id="15" name="Rounded Rectangle 14">
            <a:extLst>
              <a:ext uri="{FF2B5EF4-FFF2-40B4-BE49-F238E27FC236}">
                <a16:creationId xmlns:a16="http://schemas.microsoft.com/office/drawing/2014/main" id="{7B018B54-EF44-8447-A394-715594F8DA4D}"/>
              </a:ext>
              <a:ext uri="{C183D7F6-B498-43B3-948B-1728B52AA6E4}">
                <adec:decorative xmlns:adec="http://schemas.microsoft.com/office/drawing/2017/decorative" val="1"/>
              </a:ext>
            </a:extLst>
          </p:cNvPr>
          <p:cNvSpPr/>
          <p:nvPr/>
        </p:nvSpPr>
        <p:spPr>
          <a:xfrm>
            <a:off x="861174"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p:txBody>
      </p:sp>
      <p:sp>
        <p:nvSpPr>
          <p:cNvPr id="6" name="Text Placeholder 5">
            <a:extLst>
              <a:ext uri="{FF2B5EF4-FFF2-40B4-BE49-F238E27FC236}">
                <a16:creationId xmlns:a16="http://schemas.microsoft.com/office/drawing/2014/main" id="{9B54FA1C-D3B9-0041-ADE9-D5555F64798E}"/>
              </a:ext>
            </a:extLst>
          </p:cNvPr>
          <p:cNvSpPr>
            <a:spLocks noGrp="1"/>
          </p:cNvSpPr>
          <p:nvPr>
            <p:ph type="body" sz="quarter" idx="18"/>
          </p:nvPr>
        </p:nvSpPr>
        <p:spPr/>
        <p:txBody>
          <a:bodyPr/>
          <a:lstStyle/>
          <a:p>
            <a:r>
              <a:rPr lang="en-US"/>
              <a:t>Fill out </a:t>
            </a:r>
            <a:r>
              <a:rPr lang="en-US">
                <a:hlinkClick r:id="rId4"/>
              </a:rPr>
              <a:t>the Device Readiness Form </a:t>
            </a:r>
            <a:r>
              <a:rPr lang="en-US"/>
              <a:t>to determine if your device(s) are ready for the updates.</a:t>
            </a:r>
          </a:p>
        </p:txBody>
      </p:sp>
      <p:pic>
        <p:nvPicPr>
          <p:cNvPr id="18" name="Picture Placeholder 17">
            <a:extLst>
              <a:ext uri="{FF2B5EF4-FFF2-40B4-BE49-F238E27FC236}">
                <a16:creationId xmlns:a16="http://schemas.microsoft.com/office/drawing/2014/main" id="{14E3EE9C-C279-6142-9778-E139B96B3F11}"/>
              </a:ext>
              <a:ext uri="{C183D7F6-B498-43B3-948B-1728B52AA6E4}">
                <adec:decorative xmlns:adec="http://schemas.microsoft.com/office/drawing/2017/decorative" val="1"/>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l="777" r="777"/>
          <a:stretch/>
        </p:blipFill>
        <p:spPr>
          <a:xfrm>
            <a:off x="4103046" y="985083"/>
            <a:ext cx="1247933" cy="1267643"/>
          </a:xfrm>
        </p:spPr>
      </p:pic>
      <p:sp>
        <p:nvSpPr>
          <p:cNvPr id="3" name="Text Placeholder 2">
            <a:extLst>
              <a:ext uri="{FF2B5EF4-FFF2-40B4-BE49-F238E27FC236}">
                <a16:creationId xmlns:a16="http://schemas.microsoft.com/office/drawing/2014/main" id="{71E99153-5644-FF4C-B09B-9BA62D422153}"/>
              </a:ext>
            </a:extLst>
          </p:cNvPr>
          <p:cNvSpPr>
            <a:spLocks noGrp="1"/>
          </p:cNvSpPr>
          <p:nvPr>
            <p:ph type="body" sz="quarter" idx="15"/>
          </p:nvPr>
        </p:nvSpPr>
        <p:spPr/>
        <p:txBody>
          <a:bodyPr>
            <a:normAutofit/>
          </a:bodyPr>
          <a:lstStyle/>
          <a:p>
            <a:r>
              <a:rPr lang="en-US" sz="2000"/>
              <a:t>Receive a </a:t>
            </a:r>
            <a:br>
              <a:rPr lang="en-US" sz="2000"/>
            </a:br>
            <a:r>
              <a:rPr lang="en-US" sz="2000"/>
              <a:t>Notification</a:t>
            </a:r>
          </a:p>
        </p:txBody>
      </p:sp>
      <p:sp>
        <p:nvSpPr>
          <p:cNvPr id="21" name="Rounded Rectangle 20">
            <a:extLst>
              <a:ext uri="{FF2B5EF4-FFF2-40B4-BE49-F238E27FC236}">
                <a16:creationId xmlns:a16="http://schemas.microsoft.com/office/drawing/2014/main" id="{4B37A7C7-F155-E842-8734-9358F3316F68}"/>
              </a:ext>
              <a:ext uri="{C183D7F6-B498-43B3-948B-1728B52AA6E4}">
                <adec:decorative xmlns:adec="http://schemas.microsoft.com/office/drawing/2017/decorative" val="1"/>
              </a:ext>
            </a:extLst>
          </p:cNvPr>
          <p:cNvSpPr/>
          <p:nvPr/>
        </p:nvSpPr>
        <p:spPr>
          <a:xfrm>
            <a:off x="3677881"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7" name="Text Placeholder 6">
            <a:extLst>
              <a:ext uri="{FF2B5EF4-FFF2-40B4-BE49-F238E27FC236}">
                <a16:creationId xmlns:a16="http://schemas.microsoft.com/office/drawing/2014/main" id="{8CB94D96-B625-0C40-AA36-A0262E36DF3E}"/>
              </a:ext>
            </a:extLst>
          </p:cNvPr>
          <p:cNvSpPr>
            <a:spLocks noGrp="1"/>
          </p:cNvSpPr>
          <p:nvPr>
            <p:ph type="body" sz="quarter" idx="19"/>
          </p:nvPr>
        </p:nvSpPr>
        <p:spPr/>
        <p:txBody>
          <a:bodyPr/>
          <a:lstStyle/>
          <a:p>
            <a:r>
              <a:rPr lang="en-US"/>
              <a:t>You will receive a notification with additional instructions.</a:t>
            </a:r>
          </a:p>
        </p:txBody>
      </p:sp>
      <p:pic>
        <p:nvPicPr>
          <p:cNvPr id="20" name="Picture Placeholder 19">
            <a:extLst>
              <a:ext uri="{FF2B5EF4-FFF2-40B4-BE49-F238E27FC236}">
                <a16:creationId xmlns:a16="http://schemas.microsoft.com/office/drawing/2014/main" id="{2A8D9484-971B-4A40-8DFD-D803A924C48A}"/>
              </a:ext>
              <a:ext uri="{C183D7F6-B498-43B3-948B-1728B52AA6E4}">
                <adec:decorative xmlns:adec="http://schemas.microsoft.com/office/drawing/2017/decorative" val="1"/>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l="777" r="777"/>
          <a:stretch/>
        </p:blipFill>
        <p:spPr>
          <a:xfrm>
            <a:off x="6862461" y="975228"/>
            <a:ext cx="1247933" cy="1267643"/>
          </a:xfrm>
        </p:spPr>
      </p:pic>
      <p:sp>
        <p:nvSpPr>
          <p:cNvPr id="4" name="Text Placeholder 3">
            <a:extLst>
              <a:ext uri="{FF2B5EF4-FFF2-40B4-BE49-F238E27FC236}">
                <a16:creationId xmlns:a16="http://schemas.microsoft.com/office/drawing/2014/main" id="{E2F47FD0-A2A3-9B46-9232-DA7FF95E154A}"/>
              </a:ext>
            </a:extLst>
          </p:cNvPr>
          <p:cNvSpPr>
            <a:spLocks noGrp="1"/>
          </p:cNvSpPr>
          <p:nvPr>
            <p:ph type="body" sz="quarter" idx="16"/>
          </p:nvPr>
        </p:nvSpPr>
        <p:spPr/>
        <p:txBody>
          <a:bodyPr>
            <a:normAutofit/>
          </a:bodyPr>
          <a:lstStyle/>
          <a:p>
            <a:r>
              <a:rPr lang="en-US" sz="2000"/>
              <a:t>Schedule an</a:t>
            </a:r>
            <a:br>
              <a:rPr lang="en-US" sz="2000"/>
            </a:br>
            <a:r>
              <a:rPr lang="en-US" sz="2000"/>
              <a:t>Appointment</a:t>
            </a:r>
          </a:p>
        </p:txBody>
      </p:sp>
      <p:sp>
        <p:nvSpPr>
          <p:cNvPr id="17" name="Rounded Rectangle 16">
            <a:extLst>
              <a:ext uri="{FF2B5EF4-FFF2-40B4-BE49-F238E27FC236}">
                <a16:creationId xmlns:a16="http://schemas.microsoft.com/office/drawing/2014/main" id="{7DAB0DC4-759E-204F-951B-A4C7D0C536C0}"/>
              </a:ext>
              <a:ext uri="{C183D7F6-B498-43B3-948B-1728B52AA6E4}">
                <adec:decorative xmlns:adec="http://schemas.microsoft.com/office/drawing/2017/decorative" val="1"/>
              </a:ext>
            </a:extLst>
          </p:cNvPr>
          <p:cNvSpPr/>
          <p:nvPr/>
        </p:nvSpPr>
        <p:spPr>
          <a:xfrm>
            <a:off x="6494588"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6F42211-2631-EE4E-973E-8ED465488D22}"/>
              </a:ext>
            </a:extLst>
          </p:cNvPr>
          <p:cNvSpPr>
            <a:spLocks noGrp="1"/>
          </p:cNvSpPr>
          <p:nvPr>
            <p:ph type="body" sz="quarter" idx="20"/>
          </p:nvPr>
        </p:nvSpPr>
        <p:spPr>
          <a:xfrm>
            <a:off x="6405803" y="3691784"/>
            <a:ext cx="2197100" cy="1915924"/>
          </a:xfrm>
        </p:spPr>
        <p:txBody>
          <a:bodyPr/>
          <a:lstStyle/>
          <a:p>
            <a:r>
              <a:rPr lang="en-US"/>
              <a:t>Schedule an </a:t>
            </a:r>
            <a:r>
              <a:rPr lang="en-US">
                <a:hlinkClick r:id="rId9"/>
              </a:rPr>
              <a:t>appointment</a:t>
            </a:r>
            <a:r>
              <a:rPr lang="en-US"/>
              <a:t> to drop off your device(s).</a:t>
            </a:r>
          </a:p>
        </p:txBody>
      </p:sp>
      <p:pic>
        <p:nvPicPr>
          <p:cNvPr id="22" name="Picture Placeholder 21" descr="Charging Cable">
            <a:extLst>
              <a:ext uri="{FF2B5EF4-FFF2-40B4-BE49-F238E27FC236}">
                <a16:creationId xmlns:a16="http://schemas.microsoft.com/office/drawing/2014/main" id="{7C6158E8-78BD-8040-8EDA-E4637D4AF538}"/>
              </a:ext>
            </a:extLst>
          </p:cNvPr>
          <p:cNvPicPr>
            <a:picLocks noGrp="1" noChangeAspect="1"/>
          </p:cNvPicPr>
          <p:nvPr>
            <p:ph type="pic" sz="quarter" idx="25"/>
          </p:nvPr>
        </p:nvPicPr>
        <p:blipFill>
          <a:blip r:embed="rId10">
            <a:extLst>
              <a:ext uri="{96DAC541-7B7A-43D3-8B79-37D633B846F1}">
                <asvg:svgBlip xmlns:asvg="http://schemas.microsoft.com/office/drawing/2016/SVG/main" r:embed="rId11"/>
              </a:ext>
            </a:extLst>
          </a:blip>
          <a:srcRect l="777" r="777"/>
          <a:stretch/>
        </p:blipFill>
        <p:spPr>
          <a:xfrm>
            <a:off x="9684707" y="982090"/>
            <a:ext cx="1247933" cy="1267643"/>
          </a:xfrm>
        </p:spPr>
      </p:pic>
      <p:sp>
        <p:nvSpPr>
          <p:cNvPr id="5" name="Text Placeholder 4">
            <a:extLst>
              <a:ext uri="{FF2B5EF4-FFF2-40B4-BE49-F238E27FC236}">
                <a16:creationId xmlns:a16="http://schemas.microsoft.com/office/drawing/2014/main" id="{8CCB9F7A-3A70-574E-9AAC-63400A3922F7}"/>
              </a:ext>
            </a:extLst>
          </p:cNvPr>
          <p:cNvSpPr>
            <a:spLocks noGrp="1"/>
          </p:cNvSpPr>
          <p:nvPr>
            <p:ph type="body" sz="quarter" idx="17"/>
          </p:nvPr>
        </p:nvSpPr>
        <p:spPr/>
        <p:txBody>
          <a:bodyPr>
            <a:normAutofit/>
          </a:bodyPr>
          <a:lstStyle/>
          <a:p>
            <a:r>
              <a:rPr lang="en-US" sz="2000"/>
              <a:t>Bring Your</a:t>
            </a:r>
            <a:br>
              <a:rPr lang="en-US" sz="2000"/>
            </a:br>
            <a:r>
              <a:rPr lang="en-US" sz="2000"/>
              <a:t>Power Cord</a:t>
            </a:r>
          </a:p>
        </p:txBody>
      </p:sp>
      <p:sp>
        <p:nvSpPr>
          <p:cNvPr id="19" name="Rounded Rectangle 18">
            <a:extLst>
              <a:ext uri="{FF2B5EF4-FFF2-40B4-BE49-F238E27FC236}">
                <a16:creationId xmlns:a16="http://schemas.microsoft.com/office/drawing/2014/main" id="{99AF899B-6EB2-CF4A-8E59-C1A385BB338C}"/>
              </a:ext>
              <a:ext uri="{C183D7F6-B498-43B3-948B-1728B52AA6E4}">
                <adec:decorative xmlns:adec="http://schemas.microsoft.com/office/drawing/2017/decorative" val="1"/>
              </a:ext>
            </a:extLst>
          </p:cNvPr>
          <p:cNvSpPr/>
          <p:nvPr/>
        </p:nvSpPr>
        <p:spPr>
          <a:xfrm>
            <a:off x="9311296" y="3488478"/>
            <a:ext cx="850331" cy="60821"/>
          </a:xfrm>
          <a:prstGeom prst="roundRect">
            <a:avLst/>
          </a:prstGeom>
          <a:solidFill>
            <a:srgbClr val="E7782F"/>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6990727D-28C2-E648-8512-FE40649829B3}"/>
              </a:ext>
            </a:extLst>
          </p:cNvPr>
          <p:cNvSpPr>
            <a:spLocks noGrp="1"/>
          </p:cNvSpPr>
          <p:nvPr>
            <p:ph type="body" sz="quarter" idx="21"/>
          </p:nvPr>
        </p:nvSpPr>
        <p:spPr>
          <a:xfrm>
            <a:off x="9204585" y="3683387"/>
            <a:ext cx="2299438" cy="1915924"/>
          </a:xfrm>
        </p:spPr>
        <p:txBody>
          <a:bodyPr/>
          <a:lstStyle/>
          <a:p>
            <a:r>
              <a:rPr lang="en-US"/>
              <a:t>Bring your laptop charger and/or power cord when you drop </a:t>
            </a:r>
            <a:br>
              <a:rPr lang="en-US"/>
            </a:br>
            <a:r>
              <a:rPr lang="en-US"/>
              <a:t>off your device.</a:t>
            </a:r>
          </a:p>
        </p:txBody>
      </p:sp>
    </p:spTree>
    <p:extLst>
      <p:ext uri="{BB962C8B-B14F-4D97-AF65-F5344CB8AC3E}">
        <p14:creationId xmlns:p14="http://schemas.microsoft.com/office/powerpoint/2010/main" val="206710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4F5798181BC4FAACFE3D14C58BE92" ma:contentTypeVersion="13" ma:contentTypeDescription="Create a new document." ma:contentTypeScope="" ma:versionID="a35719ccea824821bfb101245ccf8a99">
  <xsd:schema xmlns:xsd="http://www.w3.org/2001/XMLSchema" xmlns:xs="http://www.w3.org/2001/XMLSchema" xmlns:p="http://schemas.microsoft.com/office/2006/metadata/properties" xmlns:ns2="f323b9af-b71f-410f-8cd2-c1c1bbd27912" xmlns:ns3="6de4f653-305e-4b24-a946-1880da0172d5" targetNamespace="http://schemas.microsoft.com/office/2006/metadata/properties" ma:root="true" ma:fieldsID="b846f8b2a472130a7cf8f3c6ebefbbda" ns2:_="" ns3:_="">
    <xsd:import namespace="f323b9af-b71f-410f-8cd2-c1c1bbd27912"/>
    <xsd:import namespace="6de4f653-305e-4b24-a946-1880da0172d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3b9af-b71f-410f-8cd2-c1c1bbd279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e4f653-305e-4b24-a946-1880da0172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7D8F7C-A6D8-4717-B3D8-ECA5B37FE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3b9af-b71f-410f-8cd2-c1c1bbd27912"/>
    <ds:schemaRef ds:uri="6de4f653-305e-4b24-a946-1880da0172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252BBD-334C-4417-9977-030D9F6814CC}">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f323b9af-b71f-410f-8cd2-c1c1bbd27912"/>
    <ds:schemaRef ds:uri="http://schemas.microsoft.com/office/infopath/2007/PartnerControls"/>
    <ds:schemaRef ds:uri="http://purl.org/dc/terms/"/>
    <ds:schemaRef ds:uri="6de4f653-305e-4b24-a946-1880da0172d5"/>
    <ds:schemaRef ds:uri="http://www.w3.org/XML/1998/namespace"/>
    <ds:schemaRef ds:uri="http://purl.org/dc/dcmitype/"/>
  </ds:schemaRefs>
</ds:datastoreItem>
</file>

<file path=customXml/itemProps3.xml><?xml version="1.0" encoding="utf-8"?>
<ds:datastoreItem xmlns:ds="http://schemas.openxmlformats.org/officeDocument/2006/customXml" ds:itemID="{4A5B5BA1-0719-4E37-91B7-2F40AE2B59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1614</Words>
  <Application>Microsoft Macintosh PowerPoint</Application>
  <PresentationFormat>Widescreen</PresentationFormat>
  <Paragraphs>247</Paragraphs>
  <Slides>22</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Windows Endpoint Management</vt:lpstr>
      <vt:lpstr>The Need for Windows Endpoint Management</vt:lpstr>
      <vt:lpstr>Policy, Timeline and Impact</vt:lpstr>
      <vt:lpstr>Project Scope</vt:lpstr>
      <vt:lpstr>WEM Preparedness Toolkit</vt:lpstr>
      <vt:lpstr>Understand the Benefits of the Endpoint Management</vt:lpstr>
      <vt:lpstr>Prepare Your Device           (~2 hours)</vt:lpstr>
      <vt:lpstr>Know What Happens During the Update</vt:lpstr>
      <vt:lpstr>Schedule an Appointment         (~15 to 30 minutes)</vt:lpstr>
      <vt:lpstr>Plan for an Effect on Daily Work Activities</vt:lpstr>
      <vt:lpstr>Drop Off Your Device                       (~15 to 30 minutes)</vt:lpstr>
      <vt:lpstr>Remember to Bring Your Power Cord!</vt:lpstr>
      <vt:lpstr>Pick Up Your Device          (~15 to 30 minutes)</vt:lpstr>
      <vt:lpstr>Use and Set Up Your Device     (~up to 24 hours)</vt:lpstr>
      <vt:lpstr>Use Company Portal App to Obtain Additional Software</vt:lpstr>
      <vt:lpstr>Use Outlook Desktop for the First Time</vt:lpstr>
      <vt:lpstr>Access More Information</vt:lpstr>
      <vt:lpstr>Review the Process Timeline</vt:lpstr>
      <vt:lpstr>About Exception Requests</vt:lpstr>
      <vt:lpstr>Exception Requests</vt:lpstr>
      <vt:lpstr>Frequently Asked Questions About Exceptions</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Endpoint Management</dc:title>
  <dc:subject/>
  <dc:creator/>
  <cp:keywords/>
  <dc:description/>
  <cp:lastModifiedBy>Witt-Marett, Brenna Lauren</cp:lastModifiedBy>
  <cp:revision>1</cp:revision>
  <dcterms:created xsi:type="dcterms:W3CDTF">2021-07-01T14:19:51Z</dcterms:created>
  <dcterms:modified xsi:type="dcterms:W3CDTF">2021-12-07T01:14:12Z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0x0101005B64F5798181BC4FAACFE3D14C58BE92</vt:lpwstr>
  </property>
</Properties>
</file>